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  <p:sldMasterId id="2147483660" r:id="rId3"/>
    <p:sldMasterId id="2147483677" r:id="rId4"/>
    <p:sldMasterId id="2147483711" r:id="rId5"/>
  </p:sldMasterIdLst>
  <p:notesMasterIdLst>
    <p:notesMasterId r:id="rId22"/>
  </p:notesMasterIdLst>
  <p:sldIdLst>
    <p:sldId id="256" r:id="rId6"/>
    <p:sldId id="257" r:id="rId7"/>
    <p:sldId id="275" r:id="rId8"/>
    <p:sldId id="279" r:id="rId9"/>
    <p:sldId id="261" r:id="rId10"/>
    <p:sldId id="265" r:id="rId11"/>
    <p:sldId id="278" r:id="rId12"/>
    <p:sldId id="281" r:id="rId13"/>
    <p:sldId id="280" r:id="rId14"/>
    <p:sldId id="273" r:id="rId15"/>
    <p:sldId id="270" r:id="rId16"/>
    <p:sldId id="277" r:id="rId17"/>
    <p:sldId id="272" r:id="rId18"/>
    <p:sldId id="274" r:id="rId19"/>
    <p:sldId id="282" r:id="rId20"/>
    <p:sldId id="283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肩膀靜止時電壓隨時間改變之圖表</a:t>
            </a:r>
            <a:endParaRPr lang="zh-TW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11425713656035591"/>
          <c:y val="0.19339810159042004"/>
          <c:w val="0.86318744969634154"/>
          <c:h val="0.67181135843742112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工作表1!$A$2:$A$1288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工作表1!$B$2:$B$1288</c:f>
              <c:numCache>
                <c:formatCode>General</c:formatCode>
                <c:ptCount val="1287"/>
                <c:pt idx="0">
                  <c:v>0.78</c:v>
                </c:pt>
                <c:pt idx="1">
                  <c:v>0.78</c:v>
                </c:pt>
                <c:pt idx="2">
                  <c:v>0.82</c:v>
                </c:pt>
                <c:pt idx="3">
                  <c:v>0.77</c:v>
                </c:pt>
                <c:pt idx="4">
                  <c:v>0.81</c:v>
                </c:pt>
                <c:pt idx="5">
                  <c:v>0.9</c:v>
                </c:pt>
                <c:pt idx="6">
                  <c:v>0.86</c:v>
                </c:pt>
                <c:pt idx="7">
                  <c:v>0.76</c:v>
                </c:pt>
                <c:pt idx="8">
                  <c:v>0.69</c:v>
                </c:pt>
                <c:pt idx="9">
                  <c:v>0.69</c:v>
                </c:pt>
                <c:pt idx="10">
                  <c:v>0.67</c:v>
                </c:pt>
                <c:pt idx="11">
                  <c:v>0.65</c:v>
                </c:pt>
                <c:pt idx="12">
                  <c:v>0.64</c:v>
                </c:pt>
                <c:pt idx="13">
                  <c:v>0.66</c:v>
                </c:pt>
                <c:pt idx="14">
                  <c:v>0.62</c:v>
                </c:pt>
                <c:pt idx="15">
                  <c:v>0.57999999999999996</c:v>
                </c:pt>
                <c:pt idx="16">
                  <c:v>0.61</c:v>
                </c:pt>
                <c:pt idx="17">
                  <c:v>0.67</c:v>
                </c:pt>
                <c:pt idx="18">
                  <c:v>0.69</c:v>
                </c:pt>
                <c:pt idx="19">
                  <c:v>0.77</c:v>
                </c:pt>
                <c:pt idx="20">
                  <c:v>0.82</c:v>
                </c:pt>
                <c:pt idx="21">
                  <c:v>0.81</c:v>
                </c:pt>
                <c:pt idx="22">
                  <c:v>0.78</c:v>
                </c:pt>
                <c:pt idx="23">
                  <c:v>0.78</c:v>
                </c:pt>
                <c:pt idx="24">
                  <c:v>0.82</c:v>
                </c:pt>
                <c:pt idx="25">
                  <c:v>0.77</c:v>
                </c:pt>
                <c:pt idx="26">
                  <c:v>0.81</c:v>
                </c:pt>
                <c:pt idx="27">
                  <c:v>0.9</c:v>
                </c:pt>
                <c:pt idx="28">
                  <c:v>0.86</c:v>
                </c:pt>
                <c:pt idx="29">
                  <c:v>0.76</c:v>
                </c:pt>
                <c:pt idx="30">
                  <c:v>0.69</c:v>
                </c:pt>
                <c:pt idx="31">
                  <c:v>0.69</c:v>
                </c:pt>
                <c:pt idx="32">
                  <c:v>0.67</c:v>
                </c:pt>
                <c:pt idx="33">
                  <c:v>0.65</c:v>
                </c:pt>
                <c:pt idx="34">
                  <c:v>0.64</c:v>
                </c:pt>
                <c:pt idx="35">
                  <c:v>0.66</c:v>
                </c:pt>
                <c:pt idx="36">
                  <c:v>0.62</c:v>
                </c:pt>
                <c:pt idx="37">
                  <c:v>0.58609999999999995</c:v>
                </c:pt>
                <c:pt idx="38">
                  <c:v>0.67</c:v>
                </c:pt>
                <c:pt idx="39">
                  <c:v>0.69</c:v>
                </c:pt>
                <c:pt idx="40">
                  <c:v>0.77</c:v>
                </c:pt>
                <c:pt idx="41">
                  <c:v>0.82</c:v>
                </c:pt>
                <c:pt idx="42">
                  <c:v>0.81</c:v>
                </c:pt>
                <c:pt idx="43">
                  <c:v>0.78</c:v>
                </c:pt>
                <c:pt idx="44">
                  <c:v>0.78</c:v>
                </c:pt>
                <c:pt idx="45">
                  <c:v>0.82</c:v>
                </c:pt>
                <c:pt idx="46">
                  <c:v>0.77</c:v>
                </c:pt>
                <c:pt idx="47">
                  <c:v>0.81</c:v>
                </c:pt>
                <c:pt idx="48">
                  <c:v>0.9</c:v>
                </c:pt>
                <c:pt idx="49">
                  <c:v>0.86</c:v>
                </c:pt>
                <c:pt idx="50">
                  <c:v>0.76</c:v>
                </c:pt>
                <c:pt idx="51">
                  <c:v>0.69</c:v>
                </c:pt>
                <c:pt idx="52">
                  <c:v>0.69</c:v>
                </c:pt>
                <c:pt idx="53">
                  <c:v>0.67</c:v>
                </c:pt>
                <c:pt idx="54">
                  <c:v>0.65</c:v>
                </c:pt>
                <c:pt idx="55">
                  <c:v>0.64</c:v>
                </c:pt>
                <c:pt idx="56">
                  <c:v>0.66</c:v>
                </c:pt>
                <c:pt idx="57">
                  <c:v>0.62</c:v>
                </c:pt>
                <c:pt idx="58">
                  <c:v>0.57999999999999996</c:v>
                </c:pt>
                <c:pt idx="59">
                  <c:v>1.1000000000000001</c:v>
                </c:pt>
                <c:pt idx="60">
                  <c:v>1.18</c:v>
                </c:pt>
                <c:pt idx="61">
                  <c:v>1.07</c:v>
                </c:pt>
                <c:pt idx="62">
                  <c:v>1.07</c:v>
                </c:pt>
                <c:pt idx="63">
                  <c:v>0.98</c:v>
                </c:pt>
                <c:pt idx="64">
                  <c:v>0.9</c:v>
                </c:pt>
                <c:pt idx="65">
                  <c:v>0.86</c:v>
                </c:pt>
                <c:pt idx="66">
                  <c:v>0.98</c:v>
                </c:pt>
                <c:pt idx="67">
                  <c:v>1.18</c:v>
                </c:pt>
                <c:pt idx="68">
                  <c:v>1.21</c:v>
                </c:pt>
                <c:pt idx="69">
                  <c:v>1.08</c:v>
                </c:pt>
                <c:pt idx="70">
                  <c:v>1.02</c:v>
                </c:pt>
                <c:pt idx="71">
                  <c:v>0.97</c:v>
                </c:pt>
                <c:pt idx="72">
                  <c:v>0.9</c:v>
                </c:pt>
                <c:pt idx="73">
                  <c:v>0.87</c:v>
                </c:pt>
                <c:pt idx="74">
                  <c:v>0.87</c:v>
                </c:pt>
                <c:pt idx="75">
                  <c:v>0.9</c:v>
                </c:pt>
                <c:pt idx="76">
                  <c:v>0.96</c:v>
                </c:pt>
                <c:pt idx="77">
                  <c:v>0.97</c:v>
                </c:pt>
                <c:pt idx="78">
                  <c:v>1</c:v>
                </c:pt>
                <c:pt idx="79">
                  <c:v>1.01</c:v>
                </c:pt>
                <c:pt idx="80">
                  <c:v>0.91</c:v>
                </c:pt>
                <c:pt idx="81">
                  <c:v>0.87</c:v>
                </c:pt>
                <c:pt idx="82">
                  <c:v>0.83</c:v>
                </c:pt>
                <c:pt idx="83">
                  <c:v>0.86</c:v>
                </c:pt>
                <c:pt idx="84">
                  <c:v>0.83</c:v>
                </c:pt>
                <c:pt idx="85">
                  <c:v>0.93</c:v>
                </c:pt>
                <c:pt idx="86">
                  <c:v>0.93</c:v>
                </c:pt>
                <c:pt idx="87">
                  <c:v>1.01</c:v>
                </c:pt>
                <c:pt idx="88">
                  <c:v>1.02</c:v>
                </c:pt>
                <c:pt idx="89">
                  <c:v>1</c:v>
                </c:pt>
                <c:pt idx="90">
                  <c:v>1.04</c:v>
                </c:pt>
                <c:pt idx="91">
                  <c:v>1.0900000000000001</c:v>
                </c:pt>
                <c:pt idx="92">
                  <c:v>1.1200000000000001</c:v>
                </c:pt>
                <c:pt idx="93">
                  <c:v>1.06</c:v>
                </c:pt>
                <c:pt idx="94">
                  <c:v>1.04</c:v>
                </c:pt>
                <c:pt idx="95">
                  <c:v>0.95</c:v>
                </c:pt>
                <c:pt idx="96">
                  <c:v>0.92</c:v>
                </c:pt>
                <c:pt idx="97">
                  <c:v>1</c:v>
                </c:pt>
                <c:pt idx="98">
                  <c:v>0.96</c:v>
                </c:pt>
                <c:pt idx="99">
                  <c:v>0.94</c:v>
                </c:pt>
                <c:pt idx="100">
                  <c:v>0.98</c:v>
                </c:pt>
                <c:pt idx="101">
                  <c:v>0.9</c:v>
                </c:pt>
                <c:pt idx="102">
                  <c:v>0.82</c:v>
                </c:pt>
                <c:pt idx="103">
                  <c:v>0.86</c:v>
                </c:pt>
                <c:pt idx="104">
                  <c:v>0.81</c:v>
                </c:pt>
                <c:pt idx="105">
                  <c:v>0.79</c:v>
                </c:pt>
                <c:pt idx="106">
                  <c:v>0.82</c:v>
                </c:pt>
                <c:pt idx="107">
                  <c:v>0.8</c:v>
                </c:pt>
                <c:pt idx="108">
                  <c:v>0.87</c:v>
                </c:pt>
                <c:pt idx="109">
                  <c:v>0.86</c:v>
                </c:pt>
                <c:pt idx="110">
                  <c:v>0.88</c:v>
                </c:pt>
                <c:pt idx="111">
                  <c:v>0.91</c:v>
                </c:pt>
                <c:pt idx="112">
                  <c:v>0.88</c:v>
                </c:pt>
                <c:pt idx="113">
                  <c:v>0.94</c:v>
                </c:pt>
                <c:pt idx="114">
                  <c:v>0.91</c:v>
                </c:pt>
                <c:pt idx="115">
                  <c:v>0.82</c:v>
                </c:pt>
                <c:pt idx="116">
                  <c:v>0.84</c:v>
                </c:pt>
                <c:pt idx="117">
                  <c:v>0.86</c:v>
                </c:pt>
                <c:pt idx="118">
                  <c:v>0.93</c:v>
                </c:pt>
                <c:pt idx="119">
                  <c:v>0.96</c:v>
                </c:pt>
                <c:pt idx="120">
                  <c:v>0.95</c:v>
                </c:pt>
                <c:pt idx="121">
                  <c:v>0.98</c:v>
                </c:pt>
                <c:pt idx="122">
                  <c:v>0.95</c:v>
                </c:pt>
                <c:pt idx="123">
                  <c:v>0.94</c:v>
                </c:pt>
                <c:pt idx="124">
                  <c:v>0.91</c:v>
                </c:pt>
                <c:pt idx="125">
                  <c:v>0.87</c:v>
                </c:pt>
                <c:pt idx="126">
                  <c:v>0.94</c:v>
                </c:pt>
                <c:pt idx="127">
                  <c:v>0.95</c:v>
                </c:pt>
                <c:pt idx="128">
                  <c:v>0.91</c:v>
                </c:pt>
                <c:pt idx="129">
                  <c:v>0.89</c:v>
                </c:pt>
                <c:pt idx="130">
                  <c:v>0.83</c:v>
                </c:pt>
                <c:pt idx="131">
                  <c:v>0.8</c:v>
                </c:pt>
                <c:pt idx="132">
                  <c:v>0.79</c:v>
                </c:pt>
                <c:pt idx="133">
                  <c:v>0.76</c:v>
                </c:pt>
                <c:pt idx="134">
                  <c:v>0.77</c:v>
                </c:pt>
                <c:pt idx="135">
                  <c:v>0.87</c:v>
                </c:pt>
                <c:pt idx="136">
                  <c:v>0.92</c:v>
                </c:pt>
                <c:pt idx="137">
                  <c:v>1.1499999999999999</c:v>
                </c:pt>
                <c:pt idx="138">
                  <c:v>1.08</c:v>
                </c:pt>
                <c:pt idx="139">
                  <c:v>0.98</c:v>
                </c:pt>
                <c:pt idx="140">
                  <c:v>0.92</c:v>
                </c:pt>
                <c:pt idx="141">
                  <c:v>0.92</c:v>
                </c:pt>
                <c:pt idx="142">
                  <c:v>0.97</c:v>
                </c:pt>
                <c:pt idx="143">
                  <c:v>0.94</c:v>
                </c:pt>
                <c:pt idx="144">
                  <c:v>0.84</c:v>
                </c:pt>
                <c:pt idx="145">
                  <c:v>0.89</c:v>
                </c:pt>
                <c:pt idx="146">
                  <c:v>0.97</c:v>
                </c:pt>
                <c:pt idx="147">
                  <c:v>0.95</c:v>
                </c:pt>
                <c:pt idx="148">
                  <c:v>0.93</c:v>
                </c:pt>
                <c:pt idx="149">
                  <c:v>0.87</c:v>
                </c:pt>
                <c:pt idx="150">
                  <c:v>0.82</c:v>
                </c:pt>
                <c:pt idx="151">
                  <c:v>0.86</c:v>
                </c:pt>
                <c:pt idx="152">
                  <c:v>0.86</c:v>
                </c:pt>
                <c:pt idx="153">
                  <c:v>0.9</c:v>
                </c:pt>
                <c:pt idx="154">
                  <c:v>0.83</c:v>
                </c:pt>
                <c:pt idx="155">
                  <c:v>0.87</c:v>
                </c:pt>
                <c:pt idx="156">
                  <c:v>0.88</c:v>
                </c:pt>
                <c:pt idx="157">
                  <c:v>0.84</c:v>
                </c:pt>
                <c:pt idx="158">
                  <c:v>0.85</c:v>
                </c:pt>
                <c:pt idx="159">
                  <c:v>1.02</c:v>
                </c:pt>
                <c:pt idx="160">
                  <c:v>1.08</c:v>
                </c:pt>
                <c:pt idx="161">
                  <c:v>1.1200000000000001</c:v>
                </c:pt>
                <c:pt idx="162">
                  <c:v>1.06</c:v>
                </c:pt>
                <c:pt idx="163">
                  <c:v>0.94</c:v>
                </c:pt>
                <c:pt idx="164">
                  <c:v>1.02</c:v>
                </c:pt>
                <c:pt idx="165">
                  <c:v>1.06</c:v>
                </c:pt>
                <c:pt idx="166">
                  <c:v>1.04</c:v>
                </c:pt>
                <c:pt idx="167">
                  <c:v>1.03</c:v>
                </c:pt>
                <c:pt idx="168">
                  <c:v>0.99</c:v>
                </c:pt>
                <c:pt idx="169">
                  <c:v>0.97</c:v>
                </c:pt>
                <c:pt idx="170">
                  <c:v>0.87</c:v>
                </c:pt>
                <c:pt idx="171">
                  <c:v>0.9</c:v>
                </c:pt>
                <c:pt idx="172">
                  <c:v>1.02</c:v>
                </c:pt>
                <c:pt idx="173">
                  <c:v>1.05</c:v>
                </c:pt>
                <c:pt idx="174">
                  <c:v>1.02</c:v>
                </c:pt>
                <c:pt idx="175">
                  <c:v>1.01</c:v>
                </c:pt>
                <c:pt idx="176">
                  <c:v>0.93</c:v>
                </c:pt>
                <c:pt idx="177">
                  <c:v>0.96</c:v>
                </c:pt>
                <c:pt idx="178">
                  <c:v>0.94</c:v>
                </c:pt>
                <c:pt idx="179">
                  <c:v>0.89</c:v>
                </c:pt>
                <c:pt idx="180">
                  <c:v>0.85</c:v>
                </c:pt>
                <c:pt idx="181">
                  <c:v>0.84</c:v>
                </c:pt>
                <c:pt idx="182">
                  <c:v>0.83</c:v>
                </c:pt>
                <c:pt idx="183">
                  <c:v>0.78</c:v>
                </c:pt>
                <c:pt idx="184">
                  <c:v>0.81</c:v>
                </c:pt>
                <c:pt idx="185">
                  <c:v>0.84</c:v>
                </c:pt>
                <c:pt idx="186">
                  <c:v>0.79</c:v>
                </c:pt>
                <c:pt idx="187">
                  <c:v>0.86</c:v>
                </c:pt>
                <c:pt idx="188">
                  <c:v>0.78</c:v>
                </c:pt>
                <c:pt idx="189">
                  <c:v>0.75</c:v>
                </c:pt>
                <c:pt idx="190">
                  <c:v>0.76</c:v>
                </c:pt>
                <c:pt idx="191">
                  <c:v>0.76</c:v>
                </c:pt>
                <c:pt idx="192">
                  <c:v>0.75</c:v>
                </c:pt>
                <c:pt idx="193">
                  <c:v>0.82</c:v>
                </c:pt>
                <c:pt idx="194">
                  <c:v>0.76</c:v>
                </c:pt>
                <c:pt idx="195">
                  <c:v>0.7</c:v>
                </c:pt>
                <c:pt idx="196">
                  <c:v>0.73</c:v>
                </c:pt>
                <c:pt idx="197">
                  <c:v>0.76</c:v>
                </c:pt>
                <c:pt idx="198">
                  <c:v>0.86</c:v>
                </c:pt>
                <c:pt idx="199">
                  <c:v>0.75</c:v>
                </c:pt>
                <c:pt idx="200">
                  <c:v>0.85</c:v>
                </c:pt>
                <c:pt idx="201">
                  <c:v>0.85</c:v>
                </c:pt>
                <c:pt idx="202">
                  <c:v>0.79</c:v>
                </c:pt>
                <c:pt idx="203">
                  <c:v>0.9</c:v>
                </c:pt>
                <c:pt idx="204">
                  <c:v>0.93</c:v>
                </c:pt>
                <c:pt idx="205">
                  <c:v>0.86</c:v>
                </c:pt>
                <c:pt idx="206">
                  <c:v>0.84</c:v>
                </c:pt>
                <c:pt idx="207">
                  <c:v>0.77</c:v>
                </c:pt>
                <c:pt idx="208">
                  <c:v>0.82</c:v>
                </c:pt>
                <c:pt idx="209">
                  <c:v>0.99</c:v>
                </c:pt>
                <c:pt idx="210">
                  <c:v>1.07</c:v>
                </c:pt>
                <c:pt idx="211">
                  <c:v>1.0900000000000001</c:v>
                </c:pt>
                <c:pt idx="212">
                  <c:v>1.02</c:v>
                </c:pt>
                <c:pt idx="213">
                  <c:v>0.98</c:v>
                </c:pt>
                <c:pt idx="214">
                  <c:v>0.97</c:v>
                </c:pt>
                <c:pt idx="215">
                  <c:v>0.92</c:v>
                </c:pt>
                <c:pt idx="216">
                  <c:v>0.87</c:v>
                </c:pt>
                <c:pt idx="217">
                  <c:v>0.86</c:v>
                </c:pt>
                <c:pt idx="218">
                  <c:v>0.81</c:v>
                </c:pt>
                <c:pt idx="219">
                  <c:v>0.72</c:v>
                </c:pt>
                <c:pt idx="220">
                  <c:v>0.7</c:v>
                </c:pt>
                <c:pt idx="221">
                  <c:v>0.66</c:v>
                </c:pt>
                <c:pt idx="222">
                  <c:v>0.74</c:v>
                </c:pt>
                <c:pt idx="223">
                  <c:v>0.74</c:v>
                </c:pt>
                <c:pt idx="224">
                  <c:v>0.83</c:v>
                </c:pt>
                <c:pt idx="225">
                  <c:v>0.89</c:v>
                </c:pt>
                <c:pt idx="226">
                  <c:v>0.85</c:v>
                </c:pt>
                <c:pt idx="227">
                  <c:v>0.99</c:v>
                </c:pt>
                <c:pt idx="228">
                  <c:v>1.04</c:v>
                </c:pt>
                <c:pt idx="229">
                  <c:v>0.98</c:v>
                </c:pt>
                <c:pt idx="230">
                  <c:v>1.02</c:v>
                </c:pt>
                <c:pt idx="231">
                  <c:v>0.98</c:v>
                </c:pt>
                <c:pt idx="232">
                  <c:v>1.04</c:v>
                </c:pt>
                <c:pt idx="233">
                  <c:v>1.1299999999999999</c:v>
                </c:pt>
                <c:pt idx="234">
                  <c:v>1.0900000000000001</c:v>
                </c:pt>
                <c:pt idx="235">
                  <c:v>1.05</c:v>
                </c:pt>
                <c:pt idx="236">
                  <c:v>1.1200000000000001</c:v>
                </c:pt>
                <c:pt idx="237">
                  <c:v>1.06</c:v>
                </c:pt>
                <c:pt idx="238">
                  <c:v>1.04</c:v>
                </c:pt>
                <c:pt idx="239">
                  <c:v>1.02</c:v>
                </c:pt>
                <c:pt idx="240">
                  <c:v>0.97</c:v>
                </c:pt>
                <c:pt idx="241">
                  <c:v>0.91</c:v>
                </c:pt>
                <c:pt idx="242">
                  <c:v>0.82</c:v>
                </c:pt>
                <c:pt idx="243">
                  <c:v>0.77</c:v>
                </c:pt>
                <c:pt idx="244">
                  <c:v>0.73</c:v>
                </c:pt>
                <c:pt idx="245">
                  <c:v>0.66</c:v>
                </c:pt>
                <c:pt idx="246">
                  <c:v>0.65</c:v>
                </c:pt>
                <c:pt idx="247">
                  <c:v>0.61</c:v>
                </c:pt>
                <c:pt idx="248">
                  <c:v>0.6</c:v>
                </c:pt>
                <c:pt idx="249">
                  <c:v>0.56999999999999995</c:v>
                </c:pt>
                <c:pt idx="250">
                  <c:v>0.56000000000000005</c:v>
                </c:pt>
                <c:pt idx="251">
                  <c:v>0.53</c:v>
                </c:pt>
                <c:pt idx="252">
                  <c:v>0.56000000000000005</c:v>
                </c:pt>
                <c:pt idx="253">
                  <c:v>0.6</c:v>
                </c:pt>
                <c:pt idx="254">
                  <c:v>0.72</c:v>
                </c:pt>
                <c:pt idx="255">
                  <c:v>0.71</c:v>
                </c:pt>
                <c:pt idx="256">
                  <c:v>0.68</c:v>
                </c:pt>
                <c:pt idx="257">
                  <c:v>0.69</c:v>
                </c:pt>
                <c:pt idx="258">
                  <c:v>0.76</c:v>
                </c:pt>
                <c:pt idx="259">
                  <c:v>0.83</c:v>
                </c:pt>
                <c:pt idx="260">
                  <c:v>0.86</c:v>
                </c:pt>
                <c:pt idx="261">
                  <c:v>0.81</c:v>
                </c:pt>
                <c:pt idx="262">
                  <c:v>0.84</c:v>
                </c:pt>
                <c:pt idx="263">
                  <c:v>0.77</c:v>
                </c:pt>
                <c:pt idx="264">
                  <c:v>0.79</c:v>
                </c:pt>
                <c:pt idx="265">
                  <c:v>0.86</c:v>
                </c:pt>
                <c:pt idx="266">
                  <c:v>0.85</c:v>
                </c:pt>
                <c:pt idx="267">
                  <c:v>0.84</c:v>
                </c:pt>
                <c:pt idx="268">
                  <c:v>0.8</c:v>
                </c:pt>
                <c:pt idx="269">
                  <c:v>0.76</c:v>
                </c:pt>
                <c:pt idx="270">
                  <c:v>0.75</c:v>
                </c:pt>
                <c:pt idx="271">
                  <c:v>0.74</c:v>
                </c:pt>
                <c:pt idx="272">
                  <c:v>0.82</c:v>
                </c:pt>
                <c:pt idx="273">
                  <c:v>0.93</c:v>
                </c:pt>
                <c:pt idx="274">
                  <c:v>0.92</c:v>
                </c:pt>
                <c:pt idx="275">
                  <c:v>0.88</c:v>
                </c:pt>
                <c:pt idx="276">
                  <c:v>0.82</c:v>
                </c:pt>
                <c:pt idx="277">
                  <c:v>0.86</c:v>
                </c:pt>
                <c:pt idx="278">
                  <c:v>0.87</c:v>
                </c:pt>
                <c:pt idx="279">
                  <c:v>0.88</c:v>
                </c:pt>
                <c:pt idx="280">
                  <c:v>0.85</c:v>
                </c:pt>
                <c:pt idx="281">
                  <c:v>0.85</c:v>
                </c:pt>
                <c:pt idx="282">
                  <c:v>0.78</c:v>
                </c:pt>
                <c:pt idx="283">
                  <c:v>0.75</c:v>
                </c:pt>
                <c:pt idx="284">
                  <c:v>0.78</c:v>
                </c:pt>
                <c:pt idx="285">
                  <c:v>0.75</c:v>
                </c:pt>
                <c:pt idx="286">
                  <c:v>0.81</c:v>
                </c:pt>
                <c:pt idx="287">
                  <c:v>1.06</c:v>
                </c:pt>
                <c:pt idx="288">
                  <c:v>1.1499999999999999</c:v>
                </c:pt>
                <c:pt idx="289">
                  <c:v>1.04</c:v>
                </c:pt>
                <c:pt idx="290">
                  <c:v>0.97</c:v>
                </c:pt>
                <c:pt idx="291">
                  <c:v>0.91</c:v>
                </c:pt>
                <c:pt idx="292">
                  <c:v>0.88</c:v>
                </c:pt>
                <c:pt idx="293">
                  <c:v>0.87</c:v>
                </c:pt>
                <c:pt idx="294">
                  <c:v>0.78</c:v>
                </c:pt>
                <c:pt idx="295">
                  <c:v>0.75</c:v>
                </c:pt>
                <c:pt idx="296">
                  <c:v>0.72</c:v>
                </c:pt>
                <c:pt idx="297">
                  <c:v>0.83</c:v>
                </c:pt>
                <c:pt idx="298">
                  <c:v>0.82</c:v>
                </c:pt>
                <c:pt idx="299">
                  <c:v>0.84</c:v>
                </c:pt>
                <c:pt idx="300">
                  <c:v>0.82</c:v>
                </c:pt>
                <c:pt idx="301">
                  <c:v>0.81</c:v>
                </c:pt>
                <c:pt idx="302">
                  <c:v>0.83</c:v>
                </c:pt>
                <c:pt idx="303">
                  <c:v>0.88</c:v>
                </c:pt>
                <c:pt idx="304">
                  <c:v>0.98</c:v>
                </c:pt>
                <c:pt idx="305">
                  <c:v>1.03</c:v>
                </c:pt>
                <c:pt idx="306">
                  <c:v>0.98</c:v>
                </c:pt>
                <c:pt idx="307">
                  <c:v>1.01</c:v>
                </c:pt>
                <c:pt idx="308">
                  <c:v>1.0900000000000001</c:v>
                </c:pt>
                <c:pt idx="309">
                  <c:v>1.04</c:v>
                </c:pt>
                <c:pt idx="310">
                  <c:v>1.07</c:v>
                </c:pt>
                <c:pt idx="311">
                  <c:v>1.0900000000000001</c:v>
                </c:pt>
                <c:pt idx="312">
                  <c:v>1.1000000000000001</c:v>
                </c:pt>
                <c:pt idx="313">
                  <c:v>1.08</c:v>
                </c:pt>
                <c:pt idx="314">
                  <c:v>0.96</c:v>
                </c:pt>
                <c:pt idx="315">
                  <c:v>0.9</c:v>
                </c:pt>
                <c:pt idx="316">
                  <c:v>0.87</c:v>
                </c:pt>
                <c:pt idx="317">
                  <c:v>0.82</c:v>
                </c:pt>
                <c:pt idx="318">
                  <c:v>0.83</c:v>
                </c:pt>
                <c:pt idx="319">
                  <c:v>0.85</c:v>
                </c:pt>
                <c:pt idx="320">
                  <c:v>0.88</c:v>
                </c:pt>
                <c:pt idx="321">
                  <c:v>0.86</c:v>
                </c:pt>
                <c:pt idx="322">
                  <c:v>0.81</c:v>
                </c:pt>
                <c:pt idx="323">
                  <c:v>0.8</c:v>
                </c:pt>
                <c:pt idx="324">
                  <c:v>0.75</c:v>
                </c:pt>
                <c:pt idx="325">
                  <c:v>0.72</c:v>
                </c:pt>
                <c:pt idx="326">
                  <c:v>0.67</c:v>
                </c:pt>
                <c:pt idx="327">
                  <c:v>0.68</c:v>
                </c:pt>
                <c:pt idx="328">
                  <c:v>0.79</c:v>
                </c:pt>
                <c:pt idx="329">
                  <c:v>0.77</c:v>
                </c:pt>
                <c:pt idx="330">
                  <c:v>0.77</c:v>
                </c:pt>
                <c:pt idx="331">
                  <c:v>0.83</c:v>
                </c:pt>
                <c:pt idx="332">
                  <c:v>0.76</c:v>
                </c:pt>
                <c:pt idx="333">
                  <c:v>0.79</c:v>
                </c:pt>
                <c:pt idx="334">
                  <c:v>0.74</c:v>
                </c:pt>
                <c:pt idx="335">
                  <c:v>0.75</c:v>
                </c:pt>
                <c:pt idx="336">
                  <c:v>0.77</c:v>
                </c:pt>
                <c:pt idx="337">
                  <c:v>0.73</c:v>
                </c:pt>
                <c:pt idx="338">
                  <c:v>0.69</c:v>
                </c:pt>
                <c:pt idx="339">
                  <c:v>0.69</c:v>
                </c:pt>
                <c:pt idx="340">
                  <c:v>0.72</c:v>
                </c:pt>
                <c:pt idx="341">
                  <c:v>0.67</c:v>
                </c:pt>
                <c:pt idx="342">
                  <c:v>0.7</c:v>
                </c:pt>
                <c:pt idx="343">
                  <c:v>0.63</c:v>
                </c:pt>
                <c:pt idx="344">
                  <c:v>0.64</c:v>
                </c:pt>
                <c:pt idx="345">
                  <c:v>0.64</c:v>
                </c:pt>
                <c:pt idx="346">
                  <c:v>0.57999999999999996</c:v>
                </c:pt>
                <c:pt idx="347">
                  <c:v>0.65</c:v>
                </c:pt>
                <c:pt idx="348">
                  <c:v>0.63</c:v>
                </c:pt>
                <c:pt idx="349">
                  <c:v>0.59</c:v>
                </c:pt>
                <c:pt idx="350">
                  <c:v>0.6</c:v>
                </c:pt>
                <c:pt idx="351">
                  <c:v>0.56999999999999995</c:v>
                </c:pt>
                <c:pt idx="352">
                  <c:v>0.61</c:v>
                </c:pt>
                <c:pt idx="353">
                  <c:v>0.68</c:v>
                </c:pt>
                <c:pt idx="354">
                  <c:v>0.77</c:v>
                </c:pt>
                <c:pt idx="355">
                  <c:v>0.73</c:v>
                </c:pt>
                <c:pt idx="356">
                  <c:v>0.74</c:v>
                </c:pt>
                <c:pt idx="357">
                  <c:v>0.71</c:v>
                </c:pt>
                <c:pt idx="358">
                  <c:v>0.75</c:v>
                </c:pt>
                <c:pt idx="359">
                  <c:v>0.73</c:v>
                </c:pt>
                <c:pt idx="360">
                  <c:v>0.69</c:v>
                </c:pt>
                <c:pt idx="361">
                  <c:v>0.73</c:v>
                </c:pt>
                <c:pt idx="362">
                  <c:v>0.66</c:v>
                </c:pt>
                <c:pt idx="363">
                  <c:v>0.66</c:v>
                </c:pt>
                <c:pt idx="364">
                  <c:v>0.67</c:v>
                </c:pt>
                <c:pt idx="365">
                  <c:v>0.66</c:v>
                </c:pt>
                <c:pt idx="366">
                  <c:v>0.68</c:v>
                </c:pt>
                <c:pt idx="367">
                  <c:v>0.66</c:v>
                </c:pt>
                <c:pt idx="368">
                  <c:v>0.73</c:v>
                </c:pt>
                <c:pt idx="369">
                  <c:v>0.8</c:v>
                </c:pt>
                <c:pt idx="370">
                  <c:v>0.82</c:v>
                </c:pt>
                <c:pt idx="371">
                  <c:v>0.85</c:v>
                </c:pt>
                <c:pt idx="372">
                  <c:v>0.87</c:v>
                </c:pt>
                <c:pt idx="373">
                  <c:v>0.83</c:v>
                </c:pt>
                <c:pt idx="374">
                  <c:v>0.85</c:v>
                </c:pt>
                <c:pt idx="375">
                  <c:v>0.81</c:v>
                </c:pt>
                <c:pt idx="376">
                  <c:v>0.77</c:v>
                </c:pt>
                <c:pt idx="377">
                  <c:v>0.74</c:v>
                </c:pt>
                <c:pt idx="378">
                  <c:v>0.7</c:v>
                </c:pt>
                <c:pt idx="379">
                  <c:v>0.66</c:v>
                </c:pt>
                <c:pt idx="380">
                  <c:v>0.69</c:v>
                </c:pt>
                <c:pt idx="381">
                  <c:v>0.7</c:v>
                </c:pt>
                <c:pt idx="382">
                  <c:v>0.76</c:v>
                </c:pt>
                <c:pt idx="383">
                  <c:v>0.74</c:v>
                </c:pt>
                <c:pt idx="384">
                  <c:v>0.78</c:v>
                </c:pt>
                <c:pt idx="385">
                  <c:v>0.73</c:v>
                </c:pt>
                <c:pt idx="386">
                  <c:v>0.77</c:v>
                </c:pt>
                <c:pt idx="387">
                  <c:v>0.73</c:v>
                </c:pt>
                <c:pt idx="388">
                  <c:v>0.76</c:v>
                </c:pt>
                <c:pt idx="389">
                  <c:v>0.84</c:v>
                </c:pt>
                <c:pt idx="390">
                  <c:v>0.86</c:v>
                </c:pt>
                <c:pt idx="391">
                  <c:v>0.93</c:v>
                </c:pt>
                <c:pt idx="392">
                  <c:v>0.96</c:v>
                </c:pt>
                <c:pt idx="393">
                  <c:v>0.95</c:v>
                </c:pt>
                <c:pt idx="394">
                  <c:v>0.89</c:v>
                </c:pt>
                <c:pt idx="395">
                  <c:v>0.92</c:v>
                </c:pt>
                <c:pt idx="396">
                  <c:v>0.86</c:v>
                </c:pt>
                <c:pt idx="397">
                  <c:v>0.9</c:v>
                </c:pt>
                <c:pt idx="398">
                  <c:v>0.85</c:v>
                </c:pt>
                <c:pt idx="399">
                  <c:v>0.77</c:v>
                </c:pt>
                <c:pt idx="400">
                  <c:v>0.78</c:v>
                </c:pt>
                <c:pt idx="401">
                  <c:v>0.74</c:v>
                </c:pt>
                <c:pt idx="402">
                  <c:v>0.7</c:v>
                </c:pt>
                <c:pt idx="403">
                  <c:v>0.64</c:v>
                </c:pt>
                <c:pt idx="404">
                  <c:v>0.59</c:v>
                </c:pt>
                <c:pt idx="405">
                  <c:v>0.57999999999999996</c:v>
                </c:pt>
                <c:pt idx="406">
                  <c:v>0.61</c:v>
                </c:pt>
                <c:pt idx="407">
                  <c:v>0.55000000000000004</c:v>
                </c:pt>
                <c:pt idx="408">
                  <c:v>0.53</c:v>
                </c:pt>
                <c:pt idx="409">
                  <c:v>0.56000000000000005</c:v>
                </c:pt>
                <c:pt idx="410">
                  <c:v>0.53</c:v>
                </c:pt>
                <c:pt idx="411">
                  <c:v>0.56999999999999995</c:v>
                </c:pt>
                <c:pt idx="412">
                  <c:v>0.56000000000000005</c:v>
                </c:pt>
                <c:pt idx="413">
                  <c:v>0.6</c:v>
                </c:pt>
                <c:pt idx="414">
                  <c:v>0.57999999999999996</c:v>
                </c:pt>
                <c:pt idx="415">
                  <c:v>0.54</c:v>
                </c:pt>
                <c:pt idx="416">
                  <c:v>0.56000000000000005</c:v>
                </c:pt>
                <c:pt idx="417">
                  <c:v>0.53</c:v>
                </c:pt>
                <c:pt idx="418">
                  <c:v>0.53</c:v>
                </c:pt>
                <c:pt idx="419">
                  <c:v>0.59</c:v>
                </c:pt>
                <c:pt idx="420">
                  <c:v>0.53</c:v>
                </c:pt>
                <c:pt idx="421">
                  <c:v>0.53</c:v>
                </c:pt>
                <c:pt idx="422">
                  <c:v>0.55000000000000004</c:v>
                </c:pt>
                <c:pt idx="423">
                  <c:v>0.53</c:v>
                </c:pt>
                <c:pt idx="424">
                  <c:v>0.51</c:v>
                </c:pt>
                <c:pt idx="425">
                  <c:v>0.54</c:v>
                </c:pt>
                <c:pt idx="426">
                  <c:v>0.51</c:v>
                </c:pt>
                <c:pt idx="427">
                  <c:v>0.49</c:v>
                </c:pt>
                <c:pt idx="428">
                  <c:v>0.47</c:v>
                </c:pt>
                <c:pt idx="429">
                  <c:v>0.46</c:v>
                </c:pt>
                <c:pt idx="430">
                  <c:v>0.52</c:v>
                </c:pt>
                <c:pt idx="431">
                  <c:v>0.48</c:v>
                </c:pt>
                <c:pt idx="432">
                  <c:v>0.5</c:v>
                </c:pt>
                <c:pt idx="433">
                  <c:v>0.51</c:v>
                </c:pt>
                <c:pt idx="434">
                  <c:v>0.48</c:v>
                </c:pt>
                <c:pt idx="435">
                  <c:v>0.48</c:v>
                </c:pt>
                <c:pt idx="436">
                  <c:v>0.55000000000000004</c:v>
                </c:pt>
                <c:pt idx="437">
                  <c:v>0.52</c:v>
                </c:pt>
                <c:pt idx="438">
                  <c:v>0.51</c:v>
                </c:pt>
                <c:pt idx="439">
                  <c:v>0.51</c:v>
                </c:pt>
                <c:pt idx="440">
                  <c:v>0.62</c:v>
                </c:pt>
                <c:pt idx="441">
                  <c:v>0.63</c:v>
                </c:pt>
                <c:pt idx="442">
                  <c:v>0.56999999999999995</c:v>
                </c:pt>
                <c:pt idx="443">
                  <c:v>0.52</c:v>
                </c:pt>
                <c:pt idx="444">
                  <c:v>0.56000000000000005</c:v>
                </c:pt>
                <c:pt idx="445">
                  <c:v>0.56999999999999995</c:v>
                </c:pt>
                <c:pt idx="446">
                  <c:v>0.64</c:v>
                </c:pt>
                <c:pt idx="447">
                  <c:v>0.57999999999999996</c:v>
                </c:pt>
                <c:pt idx="448">
                  <c:v>0.59</c:v>
                </c:pt>
                <c:pt idx="449">
                  <c:v>0.57999999999999996</c:v>
                </c:pt>
                <c:pt idx="450">
                  <c:v>0.56000000000000005</c:v>
                </c:pt>
                <c:pt idx="451">
                  <c:v>0.51</c:v>
                </c:pt>
                <c:pt idx="452">
                  <c:v>0.54</c:v>
                </c:pt>
                <c:pt idx="453">
                  <c:v>0.6</c:v>
                </c:pt>
                <c:pt idx="454">
                  <c:v>0.68</c:v>
                </c:pt>
                <c:pt idx="455">
                  <c:v>0.85</c:v>
                </c:pt>
                <c:pt idx="456">
                  <c:v>0.79</c:v>
                </c:pt>
                <c:pt idx="457">
                  <c:v>0.75</c:v>
                </c:pt>
                <c:pt idx="458">
                  <c:v>0.7</c:v>
                </c:pt>
                <c:pt idx="459">
                  <c:v>0.71</c:v>
                </c:pt>
                <c:pt idx="460">
                  <c:v>0.66</c:v>
                </c:pt>
                <c:pt idx="461">
                  <c:v>0.63</c:v>
                </c:pt>
                <c:pt idx="462">
                  <c:v>0.56999999999999995</c:v>
                </c:pt>
                <c:pt idx="463">
                  <c:v>0.53</c:v>
                </c:pt>
                <c:pt idx="464">
                  <c:v>0.59</c:v>
                </c:pt>
                <c:pt idx="465">
                  <c:v>0.63</c:v>
                </c:pt>
                <c:pt idx="466">
                  <c:v>0.63</c:v>
                </c:pt>
                <c:pt idx="467">
                  <c:v>0.57999999999999996</c:v>
                </c:pt>
                <c:pt idx="468">
                  <c:v>0.52</c:v>
                </c:pt>
                <c:pt idx="469">
                  <c:v>0.55000000000000004</c:v>
                </c:pt>
                <c:pt idx="470">
                  <c:v>0.63</c:v>
                </c:pt>
                <c:pt idx="471">
                  <c:v>0.64</c:v>
                </c:pt>
                <c:pt idx="472">
                  <c:v>0.68</c:v>
                </c:pt>
                <c:pt idx="473">
                  <c:v>0.65</c:v>
                </c:pt>
                <c:pt idx="474">
                  <c:v>0.61</c:v>
                </c:pt>
                <c:pt idx="475">
                  <c:v>0.62</c:v>
                </c:pt>
                <c:pt idx="476">
                  <c:v>0.71</c:v>
                </c:pt>
                <c:pt idx="477">
                  <c:v>0.75</c:v>
                </c:pt>
                <c:pt idx="478">
                  <c:v>0.86</c:v>
                </c:pt>
                <c:pt idx="479">
                  <c:v>0.85</c:v>
                </c:pt>
                <c:pt idx="480">
                  <c:v>0.85</c:v>
                </c:pt>
                <c:pt idx="481">
                  <c:v>0.77</c:v>
                </c:pt>
                <c:pt idx="482">
                  <c:v>0.74</c:v>
                </c:pt>
                <c:pt idx="483">
                  <c:v>0.74</c:v>
                </c:pt>
                <c:pt idx="484">
                  <c:v>0.71</c:v>
                </c:pt>
                <c:pt idx="485">
                  <c:v>0.68</c:v>
                </c:pt>
                <c:pt idx="486">
                  <c:v>0.64</c:v>
                </c:pt>
                <c:pt idx="487">
                  <c:v>0.6</c:v>
                </c:pt>
                <c:pt idx="488">
                  <c:v>0.61</c:v>
                </c:pt>
                <c:pt idx="489">
                  <c:v>0.55000000000000004</c:v>
                </c:pt>
                <c:pt idx="490">
                  <c:v>0.49</c:v>
                </c:pt>
                <c:pt idx="491">
                  <c:v>0.52</c:v>
                </c:pt>
                <c:pt idx="492">
                  <c:v>0.53</c:v>
                </c:pt>
                <c:pt idx="493">
                  <c:v>0.51</c:v>
                </c:pt>
                <c:pt idx="494">
                  <c:v>0.51</c:v>
                </c:pt>
                <c:pt idx="495">
                  <c:v>0.46</c:v>
                </c:pt>
                <c:pt idx="496">
                  <c:v>0.48</c:v>
                </c:pt>
                <c:pt idx="497">
                  <c:v>0.47</c:v>
                </c:pt>
                <c:pt idx="498">
                  <c:v>0.45</c:v>
                </c:pt>
                <c:pt idx="499">
                  <c:v>0.44</c:v>
                </c:pt>
                <c:pt idx="500">
                  <c:v>0.47</c:v>
                </c:pt>
                <c:pt idx="501">
                  <c:v>0.51</c:v>
                </c:pt>
                <c:pt idx="502">
                  <c:v>0.51</c:v>
                </c:pt>
                <c:pt idx="503">
                  <c:v>0.51</c:v>
                </c:pt>
                <c:pt idx="504">
                  <c:v>0.52</c:v>
                </c:pt>
                <c:pt idx="505">
                  <c:v>0.48</c:v>
                </c:pt>
                <c:pt idx="506">
                  <c:v>0.43</c:v>
                </c:pt>
                <c:pt idx="507">
                  <c:v>0.47</c:v>
                </c:pt>
                <c:pt idx="508">
                  <c:v>0.43</c:v>
                </c:pt>
                <c:pt idx="509">
                  <c:v>0.43</c:v>
                </c:pt>
                <c:pt idx="510">
                  <c:v>0.44</c:v>
                </c:pt>
                <c:pt idx="511">
                  <c:v>0.43</c:v>
                </c:pt>
                <c:pt idx="512">
                  <c:v>0.44</c:v>
                </c:pt>
                <c:pt idx="513">
                  <c:v>0.46</c:v>
                </c:pt>
                <c:pt idx="514">
                  <c:v>0.49</c:v>
                </c:pt>
                <c:pt idx="515">
                  <c:v>0.5</c:v>
                </c:pt>
                <c:pt idx="516">
                  <c:v>0.45</c:v>
                </c:pt>
                <c:pt idx="517">
                  <c:v>0.45</c:v>
                </c:pt>
                <c:pt idx="518">
                  <c:v>0.5</c:v>
                </c:pt>
                <c:pt idx="519">
                  <c:v>0.45</c:v>
                </c:pt>
                <c:pt idx="520">
                  <c:v>0.46</c:v>
                </c:pt>
                <c:pt idx="521">
                  <c:v>0.43</c:v>
                </c:pt>
                <c:pt idx="522">
                  <c:v>0.44</c:v>
                </c:pt>
                <c:pt idx="523">
                  <c:v>0.49</c:v>
                </c:pt>
                <c:pt idx="524">
                  <c:v>0.47</c:v>
                </c:pt>
                <c:pt idx="525">
                  <c:v>0.45</c:v>
                </c:pt>
                <c:pt idx="526">
                  <c:v>0.44</c:v>
                </c:pt>
                <c:pt idx="527">
                  <c:v>0.42</c:v>
                </c:pt>
                <c:pt idx="528">
                  <c:v>0.45</c:v>
                </c:pt>
                <c:pt idx="529">
                  <c:v>0.49</c:v>
                </c:pt>
                <c:pt idx="530">
                  <c:v>0.56000000000000005</c:v>
                </c:pt>
                <c:pt idx="531">
                  <c:v>0.56999999999999995</c:v>
                </c:pt>
                <c:pt idx="532">
                  <c:v>0.52</c:v>
                </c:pt>
                <c:pt idx="533">
                  <c:v>0.51</c:v>
                </c:pt>
                <c:pt idx="534">
                  <c:v>0.48</c:v>
                </c:pt>
                <c:pt idx="535">
                  <c:v>0.49</c:v>
                </c:pt>
                <c:pt idx="536">
                  <c:v>0.55000000000000004</c:v>
                </c:pt>
                <c:pt idx="537">
                  <c:v>0.57999999999999996</c:v>
                </c:pt>
                <c:pt idx="538">
                  <c:v>0.74</c:v>
                </c:pt>
                <c:pt idx="539">
                  <c:v>0.94</c:v>
                </c:pt>
                <c:pt idx="540">
                  <c:v>0.9</c:v>
                </c:pt>
                <c:pt idx="541">
                  <c:v>0.92</c:v>
                </c:pt>
                <c:pt idx="542">
                  <c:v>0.94</c:v>
                </c:pt>
                <c:pt idx="543">
                  <c:v>0.87</c:v>
                </c:pt>
                <c:pt idx="544">
                  <c:v>0.85</c:v>
                </c:pt>
                <c:pt idx="545">
                  <c:v>0.83</c:v>
                </c:pt>
                <c:pt idx="546">
                  <c:v>0.74</c:v>
                </c:pt>
                <c:pt idx="547">
                  <c:v>0.78</c:v>
                </c:pt>
                <c:pt idx="548">
                  <c:v>0.71</c:v>
                </c:pt>
                <c:pt idx="549">
                  <c:v>0.66</c:v>
                </c:pt>
                <c:pt idx="550">
                  <c:v>0.7</c:v>
                </c:pt>
                <c:pt idx="551">
                  <c:v>0.66</c:v>
                </c:pt>
                <c:pt idx="552">
                  <c:v>0.59</c:v>
                </c:pt>
                <c:pt idx="553">
                  <c:v>0.56999999999999995</c:v>
                </c:pt>
                <c:pt idx="554">
                  <c:v>0.61</c:v>
                </c:pt>
                <c:pt idx="555">
                  <c:v>0.62</c:v>
                </c:pt>
                <c:pt idx="556">
                  <c:v>0.6</c:v>
                </c:pt>
                <c:pt idx="557">
                  <c:v>0.64</c:v>
                </c:pt>
                <c:pt idx="558">
                  <c:v>0.63</c:v>
                </c:pt>
                <c:pt idx="559">
                  <c:v>0.64</c:v>
                </c:pt>
                <c:pt idx="560">
                  <c:v>0.61</c:v>
                </c:pt>
                <c:pt idx="561">
                  <c:v>0.59</c:v>
                </c:pt>
                <c:pt idx="562">
                  <c:v>0.54</c:v>
                </c:pt>
                <c:pt idx="563">
                  <c:v>0.68</c:v>
                </c:pt>
                <c:pt idx="564">
                  <c:v>0.63</c:v>
                </c:pt>
                <c:pt idx="565">
                  <c:v>0.7</c:v>
                </c:pt>
                <c:pt idx="566">
                  <c:v>0.67</c:v>
                </c:pt>
                <c:pt idx="567">
                  <c:v>0.65</c:v>
                </c:pt>
                <c:pt idx="568">
                  <c:v>0.64</c:v>
                </c:pt>
                <c:pt idx="569">
                  <c:v>0.64</c:v>
                </c:pt>
                <c:pt idx="570">
                  <c:v>0.59</c:v>
                </c:pt>
                <c:pt idx="571">
                  <c:v>0.57999999999999996</c:v>
                </c:pt>
                <c:pt idx="572">
                  <c:v>0.56000000000000005</c:v>
                </c:pt>
                <c:pt idx="573">
                  <c:v>0.53</c:v>
                </c:pt>
                <c:pt idx="574">
                  <c:v>0.56999999999999995</c:v>
                </c:pt>
                <c:pt idx="575">
                  <c:v>0.53</c:v>
                </c:pt>
                <c:pt idx="576">
                  <c:v>0.49</c:v>
                </c:pt>
                <c:pt idx="577">
                  <c:v>0.48</c:v>
                </c:pt>
                <c:pt idx="578">
                  <c:v>0.47</c:v>
                </c:pt>
                <c:pt idx="579">
                  <c:v>0.5</c:v>
                </c:pt>
                <c:pt idx="580">
                  <c:v>0.46</c:v>
                </c:pt>
                <c:pt idx="581">
                  <c:v>0.47</c:v>
                </c:pt>
                <c:pt idx="582">
                  <c:v>0.49</c:v>
                </c:pt>
                <c:pt idx="583">
                  <c:v>0.5</c:v>
                </c:pt>
                <c:pt idx="584">
                  <c:v>0.49</c:v>
                </c:pt>
                <c:pt idx="585">
                  <c:v>0.48</c:v>
                </c:pt>
                <c:pt idx="586">
                  <c:v>0.47</c:v>
                </c:pt>
                <c:pt idx="587">
                  <c:v>0.46</c:v>
                </c:pt>
                <c:pt idx="588">
                  <c:v>0.45</c:v>
                </c:pt>
                <c:pt idx="589">
                  <c:v>0.46</c:v>
                </c:pt>
                <c:pt idx="590">
                  <c:v>0.45</c:v>
                </c:pt>
                <c:pt idx="591">
                  <c:v>0.41</c:v>
                </c:pt>
                <c:pt idx="592">
                  <c:v>0.48</c:v>
                </c:pt>
                <c:pt idx="593">
                  <c:v>0.45</c:v>
                </c:pt>
                <c:pt idx="594">
                  <c:v>0.44</c:v>
                </c:pt>
                <c:pt idx="595">
                  <c:v>0.51</c:v>
                </c:pt>
                <c:pt idx="596">
                  <c:v>0.49</c:v>
                </c:pt>
                <c:pt idx="597">
                  <c:v>0.44</c:v>
                </c:pt>
                <c:pt idx="598">
                  <c:v>0.4</c:v>
                </c:pt>
                <c:pt idx="599">
                  <c:v>0.39</c:v>
                </c:pt>
                <c:pt idx="600">
                  <c:v>0.36</c:v>
                </c:pt>
                <c:pt idx="601">
                  <c:v>0.35</c:v>
                </c:pt>
                <c:pt idx="602">
                  <c:v>0.32</c:v>
                </c:pt>
                <c:pt idx="603">
                  <c:v>0.38</c:v>
                </c:pt>
                <c:pt idx="604">
                  <c:v>0.37</c:v>
                </c:pt>
                <c:pt idx="605">
                  <c:v>0.37</c:v>
                </c:pt>
                <c:pt idx="606">
                  <c:v>0.46</c:v>
                </c:pt>
                <c:pt idx="607">
                  <c:v>0.52</c:v>
                </c:pt>
                <c:pt idx="608">
                  <c:v>0.52</c:v>
                </c:pt>
                <c:pt idx="609">
                  <c:v>0.53</c:v>
                </c:pt>
                <c:pt idx="610">
                  <c:v>0.53</c:v>
                </c:pt>
                <c:pt idx="611">
                  <c:v>0.5</c:v>
                </c:pt>
                <c:pt idx="612">
                  <c:v>0.48</c:v>
                </c:pt>
                <c:pt idx="613">
                  <c:v>0.54</c:v>
                </c:pt>
                <c:pt idx="614">
                  <c:v>0.49</c:v>
                </c:pt>
                <c:pt idx="615">
                  <c:v>0.47</c:v>
                </c:pt>
                <c:pt idx="616">
                  <c:v>0.49</c:v>
                </c:pt>
                <c:pt idx="617">
                  <c:v>0.46</c:v>
                </c:pt>
                <c:pt idx="618">
                  <c:v>0.44</c:v>
                </c:pt>
                <c:pt idx="619">
                  <c:v>0.44</c:v>
                </c:pt>
                <c:pt idx="620">
                  <c:v>0.42</c:v>
                </c:pt>
                <c:pt idx="621">
                  <c:v>0.46</c:v>
                </c:pt>
                <c:pt idx="622">
                  <c:v>0.48</c:v>
                </c:pt>
                <c:pt idx="623">
                  <c:v>0.7</c:v>
                </c:pt>
                <c:pt idx="624">
                  <c:v>0.82</c:v>
                </c:pt>
                <c:pt idx="625">
                  <c:v>0.75</c:v>
                </c:pt>
                <c:pt idx="626">
                  <c:v>0.65</c:v>
                </c:pt>
                <c:pt idx="627">
                  <c:v>0.62</c:v>
                </c:pt>
                <c:pt idx="628">
                  <c:v>0.55000000000000004</c:v>
                </c:pt>
                <c:pt idx="629">
                  <c:v>0.53</c:v>
                </c:pt>
                <c:pt idx="630">
                  <c:v>0.49</c:v>
                </c:pt>
                <c:pt idx="631">
                  <c:v>0.48</c:v>
                </c:pt>
                <c:pt idx="632">
                  <c:v>0.52</c:v>
                </c:pt>
                <c:pt idx="633">
                  <c:v>0.54</c:v>
                </c:pt>
                <c:pt idx="634">
                  <c:v>0.57999999999999996</c:v>
                </c:pt>
                <c:pt idx="635">
                  <c:v>0.55000000000000004</c:v>
                </c:pt>
                <c:pt idx="636">
                  <c:v>0.53</c:v>
                </c:pt>
                <c:pt idx="637">
                  <c:v>0.5</c:v>
                </c:pt>
                <c:pt idx="638">
                  <c:v>0.52</c:v>
                </c:pt>
                <c:pt idx="639">
                  <c:v>0.51</c:v>
                </c:pt>
                <c:pt idx="640">
                  <c:v>0.57999999999999996</c:v>
                </c:pt>
                <c:pt idx="641">
                  <c:v>0.56000000000000005</c:v>
                </c:pt>
                <c:pt idx="642">
                  <c:v>0.64</c:v>
                </c:pt>
                <c:pt idx="643">
                  <c:v>0.66</c:v>
                </c:pt>
                <c:pt idx="644">
                  <c:v>0.6</c:v>
                </c:pt>
                <c:pt idx="645">
                  <c:v>0.71</c:v>
                </c:pt>
                <c:pt idx="646">
                  <c:v>0.67</c:v>
                </c:pt>
                <c:pt idx="647">
                  <c:v>0.74</c:v>
                </c:pt>
                <c:pt idx="648">
                  <c:v>0.75</c:v>
                </c:pt>
                <c:pt idx="649">
                  <c:v>0.76</c:v>
                </c:pt>
                <c:pt idx="650">
                  <c:v>0.75</c:v>
                </c:pt>
                <c:pt idx="651">
                  <c:v>0.74</c:v>
                </c:pt>
                <c:pt idx="652">
                  <c:v>0.74</c:v>
                </c:pt>
                <c:pt idx="653">
                  <c:v>0.72</c:v>
                </c:pt>
                <c:pt idx="654">
                  <c:v>0.66</c:v>
                </c:pt>
                <c:pt idx="655">
                  <c:v>0.64</c:v>
                </c:pt>
                <c:pt idx="656">
                  <c:v>0.6</c:v>
                </c:pt>
                <c:pt idx="657">
                  <c:v>0.55000000000000004</c:v>
                </c:pt>
                <c:pt idx="658">
                  <c:v>0.52</c:v>
                </c:pt>
                <c:pt idx="659">
                  <c:v>0.5</c:v>
                </c:pt>
                <c:pt idx="660">
                  <c:v>0.49</c:v>
                </c:pt>
                <c:pt idx="661">
                  <c:v>0.48</c:v>
                </c:pt>
                <c:pt idx="662">
                  <c:v>0.48</c:v>
                </c:pt>
                <c:pt idx="663">
                  <c:v>0.47</c:v>
                </c:pt>
                <c:pt idx="664">
                  <c:v>0.45</c:v>
                </c:pt>
                <c:pt idx="665">
                  <c:v>0.43</c:v>
                </c:pt>
                <c:pt idx="666">
                  <c:v>0.43</c:v>
                </c:pt>
                <c:pt idx="667">
                  <c:v>0.45</c:v>
                </c:pt>
                <c:pt idx="668">
                  <c:v>0.46</c:v>
                </c:pt>
                <c:pt idx="669">
                  <c:v>0.44</c:v>
                </c:pt>
                <c:pt idx="670">
                  <c:v>0.42</c:v>
                </c:pt>
                <c:pt idx="671">
                  <c:v>0.42</c:v>
                </c:pt>
                <c:pt idx="672">
                  <c:v>0.42</c:v>
                </c:pt>
                <c:pt idx="673">
                  <c:v>0.49</c:v>
                </c:pt>
                <c:pt idx="674">
                  <c:v>0.48</c:v>
                </c:pt>
                <c:pt idx="675">
                  <c:v>0.47</c:v>
                </c:pt>
                <c:pt idx="676">
                  <c:v>0.46</c:v>
                </c:pt>
                <c:pt idx="677">
                  <c:v>0.52</c:v>
                </c:pt>
                <c:pt idx="678">
                  <c:v>0.47</c:v>
                </c:pt>
                <c:pt idx="679">
                  <c:v>0.49</c:v>
                </c:pt>
                <c:pt idx="680">
                  <c:v>0.5</c:v>
                </c:pt>
                <c:pt idx="681">
                  <c:v>0.48</c:v>
                </c:pt>
                <c:pt idx="682">
                  <c:v>0.44</c:v>
                </c:pt>
                <c:pt idx="683">
                  <c:v>0.41</c:v>
                </c:pt>
                <c:pt idx="684">
                  <c:v>0.42</c:v>
                </c:pt>
                <c:pt idx="685">
                  <c:v>0.41</c:v>
                </c:pt>
                <c:pt idx="686">
                  <c:v>0.4</c:v>
                </c:pt>
                <c:pt idx="687">
                  <c:v>0.41</c:v>
                </c:pt>
                <c:pt idx="688">
                  <c:v>0.44</c:v>
                </c:pt>
                <c:pt idx="689">
                  <c:v>0.43</c:v>
                </c:pt>
                <c:pt idx="690">
                  <c:v>0.47</c:v>
                </c:pt>
                <c:pt idx="691">
                  <c:v>0.54</c:v>
                </c:pt>
                <c:pt idx="692">
                  <c:v>0.48</c:v>
                </c:pt>
                <c:pt idx="693">
                  <c:v>0.52</c:v>
                </c:pt>
                <c:pt idx="694">
                  <c:v>0.48</c:v>
                </c:pt>
                <c:pt idx="695">
                  <c:v>0.46</c:v>
                </c:pt>
                <c:pt idx="696">
                  <c:v>0.49</c:v>
                </c:pt>
                <c:pt idx="697">
                  <c:v>0.49</c:v>
                </c:pt>
                <c:pt idx="698">
                  <c:v>0.51</c:v>
                </c:pt>
                <c:pt idx="699">
                  <c:v>0.56000000000000005</c:v>
                </c:pt>
                <c:pt idx="700">
                  <c:v>0.52</c:v>
                </c:pt>
                <c:pt idx="701">
                  <c:v>0.57999999999999996</c:v>
                </c:pt>
                <c:pt idx="702">
                  <c:v>0.61</c:v>
                </c:pt>
                <c:pt idx="703">
                  <c:v>0.7</c:v>
                </c:pt>
                <c:pt idx="704">
                  <c:v>0.67</c:v>
                </c:pt>
                <c:pt idx="705">
                  <c:v>0.65</c:v>
                </c:pt>
                <c:pt idx="706">
                  <c:v>0.57999999999999996</c:v>
                </c:pt>
                <c:pt idx="707">
                  <c:v>0.57999999999999996</c:v>
                </c:pt>
                <c:pt idx="708">
                  <c:v>0.56999999999999995</c:v>
                </c:pt>
                <c:pt idx="709">
                  <c:v>0.52</c:v>
                </c:pt>
                <c:pt idx="710">
                  <c:v>0.53</c:v>
                </c:pt>
                <c:pt idx="711">
                  <c:v>0.5</c:v>
                </c:pt>
                <c:pt idx="712">
                  <c:v>0.51</c:v>
                </c:pt>
                <c:pt idx="713">
                  <c:v>0.48</c:v>
                </c:pt>
                <c:pt idx="714">
                  <c:v>0.5</c:v>
                </c:pt>
                <c:pt idx="715">
                  <c:v>0.48</c:v>
                </c:pt>
                <c:pt idx="716">
                  <c:v>0.51</c:v>
                </c:pt>
                <c:pt idx="717">
                  <c:v>0.54</c:v>
                </c:pt>
                <c:pt idx="718">
                  <c:v>0.59</c:v>
                </c:pt>
                <c:pt idx="719">
                  <c:v>0.63</c:v>
                </c:pt>
                <c:pt idx="720">
                  <c:v>0.69</c:v>
                </c:pt>
                <c:pt idx="721">
                  <c:v>0.7</c:v>
                </c:pt>
                <c:pt idx="722">
                  <c:v>0.68</c:v>
                </c:pt>
                <c:pt idx="723">
                  <c:v>0.71</c:v>
                </c:pt>
                <c:pt idx="724">
                  <c:v>0.68</c:v>
                </c:pt>
                <c:pt idx="725">
                  <c:v>0.76</c:v>
                </c:pt>
                <c:pt idx="726">
                  <c:v>0.75</c:v>
                </c:pt>
                <c:pt idx="727">
                  <c:v>0.73</c:v>
                </c:pt>
                <c:pt idx="728">
                  <c:v>0.67</c:v>
                </c:pt>
                <c:pt idx="729">
                  <c:v>0.66</c:v>
                </c:pt>
                <c:pt idx="730">
                  <c:v>0.67</c:v>
                </c:pt>
                <c:pt idx="731">
                  <c:v>0.67</c:v>
                </c:pt>
                <c:pt idx="732">
                  <c:v>0.71</c:v>
                </c:pt>
                <c:pt idx="733">
                  <c:v>0.64</c:v>
                </c:pt>
                <c:pt idx="734">
                  <c:v>0.56000000000000005</c:v>
                </c:pt>
                <c:pt idx="735">
                  <c:v>0.54</c:v>
                </c:pt>
                <c:pt idx="736">
                  <c:v>0.5</c:v>
                </c:pt>
                <c:pt idx="737">
                  <c:v>0.47</c:v>
                </c:pt>
                <c:pt idx="738">
                  <c:v>0.45</c:v>
                </c:pt>
                <c:pt idx="739">
                  <c:v>0.46</c:v>
                </c:pt>
                <c:pt idx="740">
                  <c:v>0.48</c:v>
                </c:pt>
                <c:pt idx="741">
                  <c:v>0.46</c:v>
                </c:pt>
                <c:pt idx="742">
                  <c:v>0.49</c:v>
                </c:pt>
                <c:pt idx="743">
                  <c:v>0.52</c:v>
                </c:pt>
                <c:pt idx="744">
                  <c:v>0.56000000000000005</c:v>
                </c:pt>
                <c:pt idx="745">
                  <c:v>0.54</c:v>
                </c:pt>
                <c:pt idx="746">
                  <c:v>0.57999999999999996</c:v>
                </c:pt>
                <c:pt idx="747">
                  <c:v>0.62</c:v>
                </c:pt>
                <c:pt idx="748">
                  <c:v>0.6</c:v>
                </c:pt>
                <c:pt idx="749">
                  <c:v>0.65</c:v>
                </c:pt>
                <c:pt idx="750">
                  <c:v>0.62</c:v>
                </c:pt>
                <c:pt idx="751">
                  <c:v>0.56999999999999995</c:v>
                </c:pt>
                <c:pt idx="752">
                  <c:v>0.55000000000000004</c:v>
                </c:pt>
                <c:pt idx="753">
                  <c:v>0.52</c:v>
                </c:pt>
                <c:pt idx="754">
                  <c:v>0.51</c:v>
                </c:pt>
                <c:pt idx="755">
                  <c:v>0.52</c:v>
                </c:pt>
                <c:pt idx="756">
                  <c:v>0.56000000000000005</c:v>
                </c:pt>
                <c:pt idx="757">
                  <c:v>0.5</c:v>
                </c:pt>
                <c:pt idx="758">
                  <c:v>0.49</c:v>
                </c:pt>
                <c:pt idx="759">
                  <c:v>0.46</c:v>
                </c:pt>
                <c:pt idx="760">
                  <c:v>0.45</c:v>
                </c:pt>
                <c:pt idx="761">
                  <c:v>0.41</c:v>
                </c:pt>
                <c:pt idx="762">
                  <c:v>0.39</c:v>
                </c:pt>
                <c:pt idx="763">
                  <c:v>0.39</c:v>
                </c:pt>
                <c:pt idx="764">
                  <c:v>0.39</c:v>
                </c:pt>
                <c:pt idx="765">
                  <c:v>0.37</c:v>
                </c:pt>
                <c:pt idx="766">
                  <c:v>0.39</c:v>
                </c:pt>
                <c:pt idx="767">
                  <c:v>0.4</c:v>
                </c:pt>
                <c:pt idx="768">
                  <c:v>0.42</c:v>
                </c:pt>
                <c:pt idx="769">
                  <c:v>0.42</c:v>
                </c:pt>
                <c:pt idx="770">
                  <c:v>0.43</c:v>
                </c:pt>
                <c:pt idx="771">
                  <c:v>0.42</c:v>
                </c:pt>
                <c:pt idx="772">
                  <c:v>0.47</c:v>
                </c:pt>
                <c:pt idx="773">
                  <c:v>0.45</c:v>
                </c:pt>
                <c:pt idx="774">
                  <c:v>0.46</c:v>
                </c:pt>
                <c:pt idx="775">
                  <c:v>0.55000000000000004</c:v>
                </c:pt>
                <c:pt idx="776">
                  <c:v>0.54</c:v>
                </c:pt>
                <c:pt idx="777">
                  <c:v>0.51</c:v>
                </c:pt>
                <c:pt idx="778">
                  <c:v>0.52</c:v>
                </c:pt>
                <c:pt idx="779">
                  <c:v>0.46</c:v>
                </c:pt>
                <c:pt idx="780">
                  <c:v>0.45</c:v>
                </c:pt>
                <c:pt idx="781">
                  <c:v>0.42</c:v>
                </c:pt>
                <c:pt idx="782">
                  <c:v>0.42</c:v>
                </c:pt>
                <c:pt idx="783">
                  <c:v>0.5</c:v>
                </c:pt>
                <c:pt idx="784">
                  <c:v>0.54</c:v>
                </c:pt>
                <c:pt idx="785">
                  <c:v>0.49</c:v>
                </c:pt>
                <c:pt idx="786">
                  <c:v>0.51</c:v>
                </c:pt>
                <c:pt idx="787">
                  <c:v>0.49</c:v>
                </c:pt>
                <c:pt idx="788">
                  <c:v>0.48</c:v>
                </c:pt>
                <c:pt idx="789">
                  <c:v>0.49</c:v>
                </c:pt>
                <c:pt idx="790">
                  <c:v>0.49</c:v>
                </c:pt>
                <c:pt idx="791">
                  <c:v>0.45</c:v>
                </c:pt>
                <c:pt idx="792">
                  <c:v>0.42</c:v>
                </c:pt>
                <c:pt idx="793">
                  <c:v>0.4</c:v>
                </c:pt>
                <c:pt idx="794">
                  <c:v>0.41</c:v>
                </c:pt>
                <c:pt idx="795">
                  <c:v>0.39</c:v>
                </c:pt>
                <c:pt idx="796">
                  <c:v>0.38</c:v>
                </c:pt>
                <c:pt idx="797">
                  <c:v>0.43</c:v>
                </c:pt>
                <c:pt idx="798">
                  <c:v>0.42</c:v>
                </c:pt>
                <c:pt idx="799">
                  <c:v>0.41</c:v>
                </c:pt>
                <c:pt idx="800">
                  <c:v>0.45</c:v>
                </c:pt>
                <c:pt idx="801">
                  <c:v>0.48</c:v>
                </c:pt>
                <c:pt idx="802">
                  <c:v>0.51</c:v>
                </c:pt>
                <c:pt idx="803">
                  <c:v>0.54</c:v>
                </c:pt>
                <c:pt idx="804">
                  <c:v>0.61</c:v>
                </c:pt>
                <c:pt idx="805">
                  <c:v>0.69</c:v>
                </c:pt>
                <c:pt idx="806">
                  <c:v>0.75</c:v>
                </c:pt>
                <c:pt idx="807">
                  <c:v>0.75</c:v>
                </c:pt>
                <c:pt idx="808">
                  <c:v>0.75</c:v>
                </c:pt>
                <c:pt idx="809">
                  <c:v>0.82</c:v>
                </c:pt>
                <c:pt idx="810">
                  <c:v>0.83</c:v>
                </c:pt>
                <c:pt idx="811">
                  <c:v>0.72</c:v>
                </c:pt>
                <c:pt idx="812">
                  <c:v>0.66</c:v>
                </c:pt>
                <c:pt idx="813">
                  <c:v>0.61</c:v>
                </c:pt>
                <c:pt idx="814">
                  <c:v>0.57999999999999996</c:v>
                </c:pt>
                <c:pt idx="815">
                  <c:v>0.64</c:v>
                </c:pt>
                <c:pt idx="816">
                  <c:v>0.66</c:v>
                </c:pt>
                <c:pt idx="817">
                  <c:v>0.63</c:v>
                </c:pt>
                <c:pt idx="818">
                  <c:v>0.57999999999999996</c:v>
                </c:pt>
                <c:pt idx="819">
                  <c:v>0.56000000000000005</c:v>
                </c:pt>
                <c:pt idx="820">
                  <c:v>0.56000000000000005</c:v>
                </c:pt>
                <c:pt idx="821">
                  <c:v>0.54</c:v>
                </c:pt>
                <c:pt idx="822">
                  <c:v>0.55000000000000004</c:v>
                </c:pt>
                <c:pt idx="823">
                  <c:v>0.5</c:v>
                </c:pt>
                <c:pt idx="824">
                  <c:v>0.48</c:v>
                </c:pt>
                <c:pt idx="825">
                  <c:v>0.43</c:v>
                </c:pt>
                <c:pt idx="826">
                  <c:v>0.45</c:v>
                </c:pt>
                <c:pt idx="827">
                  <c:v>0.42</c:v>
                </c:pt>
                <c:pt idx="828">
                  <c:v>0.43</c:v>
                </c:pt>
                <c:pt idx="829">
                  <c:v>0.42</c:v>
                </c:pt>
                <c:pt idx="830">
                  <c:v>0.42</c:v>
                </c:pt>
                <c:pt idx="831">
                  <c:v>0.41</c:v>
                </c:pt>
                <c:pt idx="832">
                  <c:v>0.4</c:v>
                </c:pt>
                <c:pt idx="833">
                  <c:v>0.39</c:v>
                </c:pt>
                <c:pt idx="834">
                  <c:v>0.45</c:v>
                </c:pt>
                <c:pt idx="835">
                  <c:v>0.45</c:v>
                </c:pt>
                <c:pt idx="836">
                  <c:v>0.44</c:v>
                </c:pt>
                <c:pt idx="837">
                  <c:v>0.43</c:v>
                </c:pt>
                <c:pt idx="838">
                  <c:v>0.41</c:v>
                </c:pt>
                <c:pt idx="839">
                  <c:v>0.41</c:v>
                </c:pt>
                <c:pt idx="840">
                  <c:v>0.44</c:v>
                </c:pt>
                <c:pt idx="841">
                  <c:v>0.44</c:v>
                </c:pt>
                <c:pt idx="842">
                  <c:v>0.47</c:v>
                </c:pt>
                <c:pt idx="843">
                  <c:v>0.43</c:v>
                </c:pt>
                <c:pt idx="844">
                  <c:v>0.39</c:v>
                </c:pt>
                <c:pt idx="845">
                  <c:v>0.37</c:v>
                </c:pt>
                <c:pt idx="846">
                  <c:v>0.38</c:v>
                </c:pt>
                <c:pt idx="847">
                  <c:v>0.41</c:v>
                </c:pt>
                <c:pt idx="848">
                  <c:v>0.4</c:v>
                </c:pt>
                <c:pt idx="849">
                  <c:v>0.39</c:v>
                </c:pt>
                <c:pt idx="850">
                  <c:v>0.42</c:v>
                </c:pt>
                <c:pt idx="851">
                  <c:v>0.38</c:v>
                </c:pt>
                <c:pt idx="852">
                  <c:v>0.39</c:v>
                </c:pt>
                <c:pt idx="853">
                  <c:v>0.38</c:v>
                </c:pt>
                <c:pt idx="854">
                  <c:v>0.4</c:v>
                </c:pt>
                <c:pt idx="855">
                  <c:v>0.39</c:v>
                </c:pt>
                <c:pt idx="856">
                  <c:v>0.38</c:v>
                </c:pt>
                <c:pt idx="857">
                  <c:v>0.36</c:v>
                </c:pt>
                <c:pt idx="858">
                  <c:v>0.4</c:v>
                </c:pt>
                <c:pt idx="859">
                  <c:v>0.47</c:v>
                </c:pt>
                <c:pt idx="860">
                  <c:v>0.59</c:v>
                </c:pt>
                <c:pt idx="861">
                  <c:v>0.56000000000000005</c:v>
                </c:pt>
                <c:pt idx="862">
                  <c:v>0.51</c:v>
                </c:pt>
                <c:pt idx="863">
                  <c:v>0.56000000000000005</c:v>
                </c:pt>
                <c:pt idx="864">
                  <c:v>0.67</c:v>
                </c:pt>
                <c:pt idx="865">
                  <c:v>0.75</c:v>
                </c:pt>
                <c:pt idx="866">
                  <c:v>0.71</c:v>
                </c:pt>
                <c:pt idx="867">
                  <c:v>0.64</c:v>
                </c:pt>
                <c:pt idx="868">
                  <c:v>0.63</c:v>
                </c:pt>
                <c:pt idx="869">
                  <c:v>0.61</c:v>
                </c:pt>
                <c:pt idx="870">
                  <c:v>0.67</c:v>
                </c:pt>
                <c:pt idx="871">
                  <c:v>0.69</c:v>
                </c:pt>
                <c:pt idx="872">
                  <c:v>0.65</c:v>
                </c:pt>
                <c:pt idx="873">
                  <c:v>0.64</c:v>
                </c:pt>
                <c:pt idx="874">
                  <c:v>0.61</c:v>
                </c:pt>
                <c:pt idx="875">
                  <c:v>0.6</c:v>
                </c:pt>
                <c:pt idx="876">
                  <c:v>0.56999999999999995</c:v>
                </c:pt>
                <c:pt idx="877">
                  <c:v>0.56999999999999995</c:v>
                </c:pt>
                <c:pt idx="878">
                  <c:v>0.53</c:v>
                </c:pt>
                <c:pt idx="879">
                  <c:v>0.56000000000000005</c:v>
                </c:pt>
                <c:pt idx="880">
                  <c:v>0.55000000000000004</c:v>
                </c:pt>
                <c:pt idx="881">
                  <c:v>0.53</c:v>
                </c:pt>
                <c:pt idx="882">
                  <c:v>0.53</c:v>
                </c:pt>
                <c:pt idx="883">
                  <c:v>0.53</c:v>
                </c:pt>
                <c:pt idx="884">
                  <c:v>0.59</c:v>
                </c:pt>
                <c:pt idx="885">
                  <c:v>0.64</c:v>
                </c:pt>
                <c:pt idx="886">
                  <c:v>0.68</c:v>
                </c:pt>
                <c:pt idx="887">
                  <c:v>0.68</c:v>
                </c:pt>
                <c:pt idx="888">
                  <c:v>0.69</c:v>
                </c:pt>
                <c:pt idx="889">
                  <c:v>0.74</c:v>
                </c:pt>
                <c:pt idx="890">
                  <c:v>0.75</c:v>
                </c:pt>
                <c:pt idx="891">
                  <c:v>0.72</c:v>
                </c:pt>
                <c:pt idx="892">
                  <c:v>0.7</c:v>
                </c:pt>
                <c:pt idx="893">
                  <c:v>0.68</c:v>
                </c:pt>
                <c:pt idx="894">
                  <c:v>0.63</c:v>
                </c:pt>
                <c:pt idx="895">
                  <c:v>0.64</c:v>
                </c:pt>
                <c:pt idx="896">
                  <c:v>0.56999999999999995</c:v>
                </c:pt>
                <c:pt idx="897">
                  <c:v>0.56999999999999995</c:v>
                </c:pt>
                <c:pt idx="898">
                  <c:v>0.59</c:v>
                </c:pt>
                <c:pt idx="899">
                  <c:v>0.55000000000000004</c:v>
                </c:pt>
                <c:pt idx="900">
                  <c:v>0.51</c:v>
                </c:pt>
                <c:pt idx="901">
                  <c:v>0.46</c:v>
                </c:pt>
                <c:pt idx="902">
                  <c:v>0.44</c:v>
                </c:pt>
                <c:pt idx="903">
                  <c:v>0.45</c:v>
                </c:pt>
                <c:pt idx="904">
                  <c:v>0.46</c:v>
                </c:pt>
                <c:pt idx="905">
                  <c:v>0.48</c:v>
                </c:pt>
                <c:pt idx="906">
                  <c:v>0.47</c:v>
                </c:pt>
                <c:pt idx="907">
                  <c:v>0.45</c:v>
                </c:pt>
                <c:pt idx="908">
                  <c:v>0.43</c:v>
                </c:pt>
                <c:pt idx="909">
                  <c:v>0.43</c:v>
                </c:pt>
                <c:pt idx="910">
                  <c:v>0.48</c:v>
                </c:pt>
                <c:pt idx="911">
                  <c:v>0.55000000000000004</c:v>
                </c:pt>
                <c:pt idx="912">
                  <c:v>0.56999999999999995</c:v>
                </c:pt>
                <c:pt idx="913">
                  <c:v>0.59</c:v>
                </c:pt>
                <c:pt idx="914">
                  <c:v>0.64</c:v>
                </c:pt>
                <c:pt idx="915">
                  <c:v>0.59</c:v>
                </c:pt>
                <c:pt idx="916">
                  <c:v>0.55000000000000004</c:v>
                </c:pt>
                <c:pt idx="917">
                  <c:v>0.52</c:v>
                </c:pt>
                <c:pt idx="918">
                  <c:v>0.49</c:v>
                </c:pt>
                <c:pt idx="919">
                  <c:v>0.45</c:v>
                </c:pt>
                <c:pt idx="920">
                  <c:v>0.45</c:v>
                </c:pt>
                <c:pt idx="921">
                  <c:v>0.47</c:v>
                </c:pt>
                <c:pt idx="922">
                  <c:v>0.46</c:v>
                </c:pt>
                <c:pt idx="923">
                  <c:v>0.43</c:v>
                </c:pt>
                <c:pt idx="924">
                  <c:v>0.39</c:v>
                </c:pt>
                <c:pt idx="925">
                  <c:v>0.43</c:v>
                </c:pt>
                <c:pt idx="926">
                  <c:v>0.42</c:v>
                </c:pt>
                <c:pt idx="927">
                  <c:v>0.41</c:v>
                </c:pt>
                <c:pt idx="928">
                  <c:v>0.42</c:v>
                </c:pt>
                <c:pt idx="929">
                  <c:v>0.45</c:v>
                </c:pt>
                <c:pt idx="930">
                  <c:v>0.41</c:v>
                </c:pt>
                <c:pt idx="931">
                  <c:v>0.39</c:v>
                </c:pt>
                <c:pt idx="932">
                  <c:v>0.42</c:v>
                </c:pt>
                <c:pt idx="933">
                  <c:v>0.43</c:v>
                </c:pt>
                <c:pt idx="934">
                  <c:v>0.42</c:v>
                </c:pt>
                <c:pt idx="935">
                  <c:v>0.39</c:v>
                </c:pt>
                <c:pt idx="936">
                  <c:v>0.4</c:v>
                </c:pt>
                <c:pt idx="937">
                  <c:v>0.43</c:v>
                </c:pt>
                <c:pt idx="938">
                  <c:v>0.51</c:v>
                </c:pt>
                <c:pt idx="939">
                  <c:v>0.48</c:v>
                </c:pt>
                <c:pt idx="940">
                  <c:v>0.46</c:v>
                </c:pt>
                <c:pt idx="941">
                  <c:v>0.53</c:v>
                </c:pt>
                <c:pt idx="942">
                  <c:v>0.56999999999999995</c:v>
                </c:pt>
                <c:pt idx="943">
                  <c:v>0.68</c:v>
                </c:pt>
                <c:pt idx="944">
                  <c:v>0.66</c:v>
                </c:pt>
                <c:pt idx="945">
                  <c:v>0.62</c:v>
                </c:pt>
                <c:pt idx="946">
                  <c:v>0.6</c:v>
                </c:pt>
                <c:pt idx="947">
                  <c:v>0.56000000000000005</c:v>
                </c:pt>
                <c:pt idx="948">
                  <c:v>0.54</c:v>
                </c:pt>
                <c:pt idx="949">
                  <c:v>0.49</c:v>
                </c:pt>
                <c:pt idx="950">
                  <c:v>0.45</c:v>
                </c:pt>
                <c:pt idx="951">
                  <c:v>0.51</c:v>
                </c:pt>
                <c:pt idx="952">
                  <c:v>0.48</c:v>
                </c:pt>
                <c:pt idx="953">
                  <c:v>0.47</c:v>
                </c:pt>
                <c:pt idx="954">
                  <c:v>0.43</c:v>
                </c:pt>
                <c:pt idx="955">
                  <c:v>0.44</c:v>
                </c:pt>
                <c:pt idx="956">
                  <c:v>0.43</c:v>
                </c:pt>
                <c:pt idx="957">
                  <c:v>0.45</c:v>
                </c:pt>
                <c:pt idx="958">
                  <c:v>0.47</c:v>
                </c:pt>
                <c:pt idx="959">
                  <c:v>0.5</c:v>
                </c:pt>
                <c:pt idx="960">
                  <c:v>0.46</c:v>
                </c:pt>
                <c:pt idx="961">
                  <c:v>0.51</c:v>
                </c:pt>
                <c:pt idx="962">
                  <c:v>0.53</c:v>
                </c:pt>
                <c:pt idx="963">
                  <c:v>0.5</c:v>
                </c:pt>
                <c:pt idx="964">
                  <c:v>0.52</c:v>
                </c:pt>
                <c:pt idx="965">
                  <c:v>0.62</c:v>
                </c:pt>
                <c:pt idx="966">
                  <c:v>0.62</c:v>
                </c:pt>
                <c:pt idx="967">
                  <c:v>0.64</c:v>
                </c:pt>
                <c:pt idx="968">
                  <c:v>0.61</c:v>
                </c:pt>
                <c:pt idx="969">
                  <c:v>0.57999999999999996</c:v>
                </c:pt>
                <c:pt idx="970">
                  <c:v>0.63</c:v>
                </c:pt>
                <c:pt idx="971">
                  <c:v>0.6</c:v>
                </c:pt>
                <c:pt idx="972">
                  <c:v>0.56000000000000005</c:v>
                </c:pt>
                <c:pt idx="973">
                  <c:v>0.54</c:v>
                </c:pt>
                <c:pt idx="974">
                  <c:v>0.54</c:v>
                </c:pt>
                <c:pt idx="975">
                  <c:v>0.51</c:v>
                </c:pt>
                <c:pt idx="976">
                  <c:v>0.47</c:v>
                </c:pt>
                <c:pt idx="977">
                  <c:v>0.47</c:v>
                </c:pt>
                <c:pt idx="978">
                  <c:v>0.47</c:v>
                </c:pt>
                <c:pt idx="979">
                  <c:v>0.45</c:v>
                </c:pt>
                <c:pt idx="980">
                  <c:v>0.45</c:v>
                </c:pt>
                <c:pt idx="981">
                  <c:v>0.46</c:v>
                </c:pt>
                <c:pt idx="982">
                  <c:v>0.47</c:v>
                </c:pt>
                <c:pt idx="983">
                  <c:v>0.48</c:v>
                </c:pt>
                <c:pt idx="984">
                  <c:v>0.43</c:v>
                </c:pt>
                <c:pt idx="985">
                  <c:v>0.43</c:v>
                </c:pt>
                <c:pt idx="986">
                  <c:v>0.44</c:v>
                </c:pt>
                <c:pt idx="987">
                  <c:v>0.43</c:v>
                </c:pt>
                <c:pt idx="988">
                  <c:v>0.42</c:v>
                </c:pt>
                <c:pt idx="989">
                  <c:v>0.44</c:v>
                </c:pt>
                <c:pt idx="990">
                  <c:v>0.43</c:v>
                </c:pt>
                <c:pt idx="991">
                  <c:v>0.44</c:v>
                </c:pt>
                <c:pt idx="992">
                  <c:v>0.4</c:v>
                </c:pt>
                <c:pt idx="993">
                  <c:v>0.38</c:v>
                </c:pt>
                <c:pt idx="994">
                  <c:v>0.42</c:v>
                </c:pt>
                <c:pt idx="995">
                  <c:v>0.45</c:v>
                </c:pt>
                <c:pt idx="996">
                  <c:v>0.51</c:v>
                </c:pt>
                <c:pt idx="997">
                  <c:v>0.55000000000000004</c:v>
                </c:pt>
                <c:pt idx="998">
                  <c:v>0.61</c:v>
                </c:pt>
                <c:pt idx="999">
                  <c:v>0.64</c:v>
                </c:pt>
                <c:pt idx="1000">
                  <c:v>0.68</c:v>
                </c:pt>
                <c:pt idx="1001">
                  <c:v>0.76</c:v>
                </c:pt>
                <c:pt idx="1002">
                  <c:v>0.76</c:v>
                </c:pt>
                <c:pt idx="1003">
                  <c:v>0.75</c:v>
                </c:pt>
                <c:pt idx="1004">
                  <c:v>0.68</c:v>
                </c:pt>
                <c:pt idx="1005">
                  <c:v>0.62</c:v>
                </c:pt>
                <c:pt idx="1006">
                  <c:v>0.56000000000000005</c:v>
                </c:pt>
                <c:pt idx="1007">
                  <c:v>0.54</c:v>
                </c:pt>
                <c:pt idx="1008">
                  <c:v>0.51</c:v>
                </c:pt>
                <c:pt idx="1009">
                  <c:v>0.52</c:v>
                </c:pt>
                <c:pt idx="1010">
                  <c:v>0.54</c:v>
                </c:pt>
                <c:pt idx="1011">
                  <c:v>0.53</c:v>
                </c:pt>
                <c:pt idx="1012">
                  <c:v>0.49</c:v>
                </c:pt>
                <c:pt idx="1013">
                  <c:v>0.44</c:v>
                </c:pt>
                <c:pt idx="1014">
                  <c:v>0.43</c:v>
                </c:pt>
                <c:pt idx="1015">
                  <c:v>0.44</c:v>
                </c:pt>
                <c:pt idx="1016">
                  <c:v>0.4</c:v>
                </c:pt>
                <c:pt idx="1017">
                  <c:v>0.43</c:v>
                </c:pt>
                <c:pt idx="1018">
                  <c:v>0.44</c:v>
                </c:pt>
                <c:pt idx="1019">
                  <c:v>0.43</c:v>
                </c:pt>
                <c:pt idx="1020">
                  <c:v>0.43</c:v>
                </c:pt>
                <c:pt idx="1021">
                  <c:v>0.49</c:v>
                </c:pt>
                <c:pt idx="1022">
                  <c:v>0.62</c:v>
                </c:pt>
                <c:pt idx="1023">
                  <c:v>0.66</c:v>
                </c:pt>
                <c:pt idx="1024">
                  <c:v>0.66</c:v>
                </c:pt>
                <c:pt idx="1025">
                  <c:v>0.68</c:v>
                </c:pt>
                <c:pt idx="1026">
                  <c:v>0.72</c:v>
                </c:pt>
                <c:pt idx="1027">
                  <c:v>0.71</c:v>
                </c:pt>
                <c:pt idx="1028">
                  <c:v>0.73</c:v>
                </c:pt>
                <c:pt idx="1029">
                  <c:v>0.68</c:v>
                </c:pt>
                <c:pt idx="1030">
                  <c:v>0.68</c:v>
                </c:pt>
                <c:pt idx="1031">
                  <c:v>0.67</c:v>
                </c:pt>
                <c:pt idx="1032">
                  <c:v>0.62</c:v>
                </c:pt>
                <c:pt idx="1033">
                  <c:v>0.62</c:v>
                </c:pt>
                <c:pt idx="1034">
                  <c:v>0.61</c:v>
                </c:pt>
                <c:pt idx="1035">
                  <c:v>0.68</c:v>
                </c:pt>
                <c:pt idx="1036">
                  <c:v>0.68</c:v>
                </c:pt>
                <c:pt idx="1037">
                  <c:v>0.65</c:v>
                </c:pt>
                <c:pt idx="1038">
                  <c:v>0.68</c:v>
                </c:pt>
                <c:pt idx="1039">
                  <c:v>0.68</c:v>
                </c:pt>
                <c:pt idx="1040">
                  <c:v>0.64</c:v>
                </c:pt>
                <c:pt idx="1041">
                  <c:v>0.75</c:v>
                </c:pt>
                <c:pt idx="1042">
                  <c:v>0.7</c:v>
                </c:pt>
                <c:pt idx="1043">
                  <c:v>0.66</c:v>
                </c:pt>
                <c:pt idx="1044">
                  <c:v>0.74</c:v>
                </c:pt>
                <c:pt idx="1045">
                  <c:v>0.72</c:v>
                </c:pt>
                <c:pt idx="1046">
                  <c:v>0.69</c:v>
                </c:pt>
                <c:pt idx="1047">
                  <c:v>0.71</c:v>
                </c:pt>
                <c:pt idx="1048">
                  <c:v>0.69</c:v>
                </c:pt>
                <c:pt idx="1049">
                  <c:v>0.75</c:v>
                </c:pt>
                <c:pt idx="1050">
                  <c:v>0.7</c:v>
                </c:pt>
                <c:pt idx="1051">
                  <c:v>0.72</c:v>
                </c:pt>
                <c:pt idx="1052">
                  <c:v>0.71</c:v>
                </c:pt>
                <c:pt idx="1053">
                  <c:v>0.65</c:v>
                </c:pt>
                <c:pt idx="1054">
                  <c:v>0.63</c:v>
                </c:pt>
                <c:pt idx="1055">
                  <c:v>0.61</c:v>
                </c:pt>
                <c:pt idx="1056">
                  <c:v>0.61</c:v>
                </c:pt>
                <c:pt idx="1057">
                  <c:v>0.59</c:v>
                </c:pt>
                <c:pt idx="1058">
                  <c:v>0.56000000000000005</c:v>
                </c:pt>
                <c:pt idx="1059">
                  <c:v>0.55000000000000004</c:v>
                </c:pt>
                <c:pt idx="1060">
                  <c:v>0.53</c:v>
                </c:pt>
                <c:pt idx="1061">
                  <c:v>0.51</c:v>
                </c:pt>
                <c:pt idx="1062">
                  <c:v>0.49</c:v>
                </c:pt>
                <c:pt idx="1063">
                  <c:v>0.46</c:v>
                </c:pt>
                <c:pt idx="1064">
                  <c:v>0.51</c:v>
                </c:pt>
                <c:pt idx="1065">
                  <c:v>0.53</c:v>
                </c:pt>
                <c:pt idx="1066">
                  <c:v>0.57999999999999996</c:v>
                </c:pt>
                <c:pt idx="1067">
                  <c:v>0.59</c:v>
                </c:pt>
                <c:pt idx="1068">
                  <c:v>0.64</c:v>
                </c:pt>
                <c:pt idx="1069">
                  <c:v>0.62</c:v>
                </c:pt>
                <c:pt idx="1070">
                  <c:v>0.59</c:v>
                </c:pt>
                <c:pt idx="1071">
                  <c:v>0.54</c:v>
                </c:pt>
                <c:pt idx="1072">
                  <c:v>0.52</c:v>
                </c:pt>
                <c:pt idx="1073">
                  <c:v>0.56999999999999995</c:v>
                </c:pt>
                <c:pt idx="1074">
                  <c:v>0.59</c:v>
                </c:pt>
                <c:pt idx="1075">
                  <c:v>0.59</c:v>
                </c:pt>
                <c:pt idx="1076">
                  <c:v>0.59</c:v>
                </c:pt>
                <c:pt idx="1077">
                  <c:v>0.54</c:v>
                </c:pt>
                <c:pt idx="1078">
                  <c:v>0.54</c:v>
                </c:pt>
                <c:pt idx="1079">
                  <c:v>0.53</c:v>
                </c:pt>
                <c:pt idx="1080">
                  <c:v>0.51</c:v>
                </c:pt>
                <c:pt idx="1081">
                  <c:v>0.56000000000000005</c:v>
                </c:pt>
                <c:pt idx="1082">
                  <c:v>0.61</c:v>
                </c:pt>
                <c:pt idx="1083">
                  <c:v>0.67</c:v>
                </c:pt>
                <c:pt idx="1084">
                  <c:v>0.62</c:v>
                </c:pt>
                <c:pt idx="1085">
                  <c:v>0.56999999999999995</c:v>
                </c:pt>
                <c:pt idx="1086">
                  <c:v>0.54</c:v>
                </c:pt>
                <c:pt idx="1087">
                  <c:v>0.57999999999999996</c:v>
                </c:pt>
                <c:pt idx="1088">
                  <c:v>0.64</c:v>
                </c:pt>
                <c:pt idx="1089">
                  <c:v>0.66</c:v>
                </c:pt>
                <c:pt idx="1090">
                  <c:v>0.62</c:v>
                </c:pt>
                <c:pt idx="1091">
                  <c:v>0.63</c:v>
                </c:pt>
                <c:pt idx="1092">
                  <c:v>0.66</c:v>
                </c:pt>
                <c:pt idx="1093">
                  <c:v>0.59</c:v>
                </c:pt>
                <c:pt idx="1094">
                  <c:v>0.54</c:v>
                </c:pt>
                <c:pt idx="1095">
                  <c:v>0.55000000000000004</c:v>
                </c:pt>
                <c:pt idx="1096">
                  <c:v>0.55000000000000004</c:v>
                </c:pt>
                <c:pt idx="1097">
                  <c:v>0.63</c:v>
                </c:pt>
                <c:pt idx="1098">
                  <c:v>0.59</c:v>
                </c:pt>
                <c:pt idx="1099">
                  <c:v>0.61</c:v>
                </c:pt>
                <c:pt idx="1100">
                  <c:v>0.57999999999999996</c:v>
                </c:pt>
                <c:pt idx="1101">
                  <c:v>0.52</c:v>
                </c:pt>
                <c:pt idx="1102">
                  <c:v>0.51</c:v>
                </c:pt>
                <c:pt idx="1103">
                  <c:v>0.63</c:v>
                </c:pt>
                <c:pt idx="1104">
                  <c:v>0.69</c:v>
                </c:pt>
                <c:pt idx="1105">
                  <c:v>0.66</c:v>
                </c:pt>
                <c:pt idx="1106">
                  <c:v>0.65</c:v>
                </c:pt>
                <c:pt idx="1107">
                  <c:v>0.83</c:v>
                </c:pt>
                <c:pt idx="1108">
                  <c:v>0.84</c:v>
                </c:pt>
                <c:pt idx="1109">
                  <c:v>0.79</c:v>
                </c:pt>
                <c:pt idx="1110">
                  <c:v>0.73</c:v>
                </c:pt>
                <c:pt idx="1111">
                  <c:v>0.73</c:v>
                </c:pt>
                <c:pt idx="1112">
                  <c:v>0.7</c:v>
                </c:pt>
                <c:pt idx="1113">
                  <c:v>0.69</c:v>
                </c:pt>
                <c:pt idx="1114">
                  <c:v>0.65</c:v>
                </c:pt>
                <c:pt idx="1115">
                  <c:v>0.65</c:v>
                </c:pt>
                <c:pt idx="1116">
                  <c:v>0.6</c:v>
                </c:pt>
                <c:pt idx="1117">
                  <c:v>0.57999999999999996</c:v>
                </c:pt>
                <c:pt idx="1118">
                  <c:v>0.6</c:v>
                </c:pt>
                <c:pt idx="1119">
                  <c:v>0.54</c:v>
                </c:pt>
                <c:pt idx="1120">
                  <c:v>0.55000000000000004</c:v>
                </c:pt>
                <c:pt idx="1121">
                  <c:v>0.61</c:v>
                </c:pt>
                <c:pt idx="1122">
                  <c:v>0.57999999999999996</c:v>
                </c:pt>
                <c:pt idx="1123">
                  <c:v>0.59</c:v>
                </c:pt>
                <c:pt idx="1124">
                  <c:v>0.56999999999999995</c:v>
                </c:pt>
                <c:pt idx="1125">
                  <c:v>0.52</c:v>
                </c:pt>
                <c:pt idx="1126">
                  <c:v>0.49</c:v>
                </c:pt>
                <c:pt idx="1127">
                  <c:v>0.46</c:v>
                </c:pt>
                <c:pt idx="1128">
                  <c:v>0.49</c:v>
                </c:pt>
                <c:pt idx="1129">
                  <c:v>0.66</c:v>
                </c:pt>
                <c:pt idx="1130">
                  <c:v>0.75</c:v>
                </c:pt>
                <c:pt idx="1131">
                  <c:v>0.86</c:v>
                </c:pt>
                <c:pt idx="1132">
                  <c:v>0.92</c:v>
                </c:pt>
                <c:pt idx="1133">
                  <c:v>0.87</c:v>
                </c:pt>
                <c:pt idx="1134">
                  <c:v>0.78</c:v>
                </c:pt>
                <c:pt idx="1135">
                  <c:v>0.71</c:v>
                </c:pt>
                <c:pt idx="1136">
                  <c:v>0.65</c:v>
                </c:pt>
                <c:pt idx="1137">
                  <c:v>0.61</c:v>
                </c:pt>
                <c:pt idx="1138">
                  <c:v>0.59</c:v>
                </c:pt>
                <c:pt idx="1139">
                  <c:v>0.59</c:v>
                </c:pt>
                <c:pt idx="1140">
                  <c:v>0.57999999999999996</c:v>
                </c:pt>
                <c:pt idx="1141">
                  <c:v>0.53</c:v>
                </c:pt>
                <c:pt idx="1142">
                  <c:v>0.56000000000000005</c:v>
                </c:pt>
                <c:pt idx="1143">
                  <c:v>0.49</c:v>
                </c:pt>
                <c:pt idx="1144">
                  <c:v>0.44</c:v>
                </c:pt>
                <c:pt idx="1145">
                  <c:v>0.45</c:v>
                </c:pt>
                <c:pt idx="1146">
                  <c:v>0.46</c:v>
                </c:pt>
                <c:pt idx="1147">
                  <c:v>0.44</c:v>
                </c:pt>
                <c:pt idx="1148">
                  <c:v>0.5</c:v>
                </c:pt>
                <c:pt idx="1149">
                  <c:v>0.48</c:v>
                </c:pt>
                <c:pt idx="1150">
                  <c:v>0.46</c:v>
                </c:pt>
                <c:pt idx="1151">
                  <c:v>0.43</c:v>
                </c:pt>
                <c:pt idx="1152">
                  <c:v>0.43</c:v>
                </c:pt>
                <c:pt idx="1153">
                  <c:v>0.48</c:v>
                </c:pt>
                <c:pt idx="1154">
                  <c:v>0.49</c:v>
                </c:pt>
                <c:pt idx="1155">
                  <c:v>0.44</c:v>
                </c:pt>
                <c:pt idx="1156">
                  <c:v>0.5</c:v>
                </c:pt>
                <c:pt idx="1157">
                  <c:v>0.47</c:v>
                </c:pt>
                <c:pt idx="1158">
                  <c:v>0.5</c:v>
                </c:pt>
                <c:pt idx="1159">
                  <c:v>0.56000000000000005</c:v>
                </c:pt>
                <c:pt idx="1160">
                  <c:v>0.55000000000000004</c:v>
                </c:pt>
                <c:pt idx="1161">
                  <c:v>0.53</c:v>
                </c:pt>
                <c:pt idx="1162">
                  <c:v>0.51</c:v>
                </c:pt>
                <c:pt idx="1163">
                  <c:v>0.48</c:v>
                </c:pt>
                <c:pt idx="1164">
                  <c:v>0.51</c:v>
                </c:pt>
                <c:pt idx="1165">
                  <c:v>0.49</c:v>
                </c:pt>
                <c:pt idx="1166">
                  <c:v>0.51</c:v>
                </c:pt>
                <c:pt idx="1167">
                  <c:v>0.5</c:v>
                </c:pt>
                <c:pt idx="1168">
                  <c:v>0.47</c:v>
                </c:pt>
                <c:pt idx="1169">
                  <c:v>0.44</c:v>
                </c:pt>
                <c:pt idx="1170">
                  <c:v>0.4</c:v>
                </c:pt>
                <c:pt idx="1171">
                  <c:v>0.38</c:v>
                </c:pt>
                <c:pt idx="1172">
                  <c:v>0.38</c:v>
                </c:pt>
                <c:pt idx="1173">
                  <c:v>0.37</c:v>
                </c:pt>
                <c:pt idx="1174">
                  <c:v>0.4</c:v>
                </c:pt>
                <c:pt idx="1175">
                  <c:v>0.38</c:v>
                </c:pt>
                <c:pt idx="1176">
                  <c:v>0.36</c:v>
                </c:pt>
                <c:pt idx="1177">
                  <c:v>0.38</c:v>
                </c:pt>
                <c:pt idx="1178">
                  <c:v>0.35</c:v>
                </c:pt>
                <c:pt idx="1179">
                  <c:v>0.38</c:v>
                </c:pt>
                <c:pt idx="1180">
                  <c:v>0.38</c:v>
                </c:pt>
                <c:pt idx="1181">
                  <c:v>0.42</c:v>
                </c:pt>
                <c:pt idx="1182">
                  <c:v>0.47</c:v>
                </c:pt>
                <c:pt idx="1183">
                  <c:v>0.45</c:v>
                </c:pt>
                <c:pt idx="1184">
                  <c:v>0.42</c:v>
                </c:pt>
                <c:pt idx="1185">
                  <c:v>0.43</c:v>
                </c:pt>
                <c:pt idx="1186">
                  <c:v>0.39</c:v>
                </c:pt>
                <c:pt idx="1187">
                  <c:v>0.37</c:v>
                </c:pt>
                <c:pt idx="1188">
                  <c:v>0.33</c:v>
                </c:pt>
                <c:pt idx="1189">
                  <c:v>0.34</c:v>
                </c:pt>
                <c:pt idx="1190">
                  <c:v>0.39</c:v>
                </c:pt>
                <c:pt idx="1191">
                  <c:v>0.41</c:v>
                </c:pt>
                <c:pt idx="1192">
                  <c:v>0.55000000000000004</c:v>
                </c:pt>
                <c:pt idx="1193">
                  <c:v>0.51</c:v>
                </c:pt>
                <c:pt idx="1194">
                  <c:v>0.48</c:v>
                </c:pt>
                <c:pt idx="1195">
                  <c:v>0.45</c:v>
                </c:pt>
                <c:pt idx="1196">
                  <c:v>0.49</c:v>
                </c:pt>
                <c:pt idx="1197">
                  <c:v>0.46</c:v>
                </c:pt>
                <c:pt idx="1198">
                  <c:v>0.43</c:v>
                </c:pt>
                <c:pt idx="1199">
                  <c:v>0.5</c:v>
                </c:pt>
                <c:pt idx="1200">
                  <c:v>0.52</c:v>
                </c:pt>
                <c:pt idx="1201">
                  <c:v>0.54</c:v>
                </c:pt>
                <c:pt idx="1202">
                  <c:v>0.61</c:v>
                </c:pt>
                <c:pt idx="1203">
                  <c:v>0.67</c:v>
                </c:pt>
                <c:pt idx="1204">
                  <c:v>0.65</c:v>
                </c:pt>
                <c:pt idx="1205">
                  <c:v>0.61</c:v>
                </c:pt>
                <c:pt idx="1206">
                  <c:v>0.61</c:v>
                </c:pt>
                <c:pt idx="1207">
                  <c:v>0.55000000000000004</c:v>
                </c:pt>
                <c:pt idx="1208">
                  <c:v>0.55000000000000004</c:v>
                </c:pt>
                <c:pt idx="1209">
                  <c:v>0.56000000000000005</c:v>
                </c:pt>
                <c:pt idx="1210">
                  <c:v>0.55000000000000004</c:v>
                </c:pt>
                <c:pt idx="1211">
                  <c:v>0.59</c:v>
                </c:pt>
                <c:pt idx="1212">
                  <c:v>0.59</c:v>
                </c:pt>
                <c:pt idx="1213">
                  <c:v>0.56000000000000005</c:v>
                </c:pt>
                <c:pt idx="1214">
                  <c:v>0.57999999999999996</c:v>
                </c:pt>
                <c:pt idx="1215">
                  <c:v>0.57999999999999996</c:v>
                </c:pt>
                <c:pt idx="1216">
                  <c:v>0.62</c:v>
                </c:pt>
                <c:pt idx="1217">
                  <c:v>0.57999999999999996</c:v>
                </c:pt>
                <c:pt idx="1218">
                  <c:v>0.6</c:v>
                </c:pt>
                <c:pt idx="1219">
                  <c:v>0.6</c:v>
                </c:pt>
                <c:pt idx="1220">
                  <c:v>0.59</c:v>
                </c:pt>
                <c:pt idx="1221">
                  <c:v>0.54</c:v>
                </c:pt>
                <c:pt idx="1222">
                  <c:v>0.5</c:v>
                </c:pt>
                <c:pt idx="1223">
                  <c:v>0.48</c:v>
                </c:pt>
                <c:pt idx="1224">
                  <c:v>0.48</c:v>
                </c:pt>
                <c:pt idx="1225">
                  <c:v>0.51</c:v>
                </c:pt>
                <c:pt idx="1226">
                  <c:v>0.55000000000000004</c:v>
                </c:pt>
                <c:pt idx="1227">
                  <c:v>0.53</c:v>
                </c:pt>
                <c:pt idx="1228">
                  <c:v>0.55000000000000004</c:v>
                </c:pt>
                <c:pt idx="1229">
                  <c:v>0.53</c:v>
                </c:pt>
                <c:pt idx="1230">
                  <c:v>0.54</c:v>
                </c:pt>
                <c:pt idx="1231">
                  <c:v>0.51</c:v>
                </c:pt>
                <c:pt idx="1232">
                  <c:v>0.47</c:v>
                </c:pt>
                <c:pt idx="1233">
                  <c:v>0.49</c:v>
                </c:pt>
                <c:pt idx="1234">
                  <c:v>0.44</c:v>
                </c:pt>
                <c:pt idx="1235">
                  <c:v>0.43</c:v>
                </c:pt>
                <c:pt idx="1236">
                  <c:v>0.42</c:v>
                </c:pt>
                <c:pt idx="1237">
                  <c:v>0.41</c:v>
                </c:pt>
                <c:pt idx="1238">
                  <c:v>0.42</c:v>
                </c:pt>
                <c:pt idx="1239">
                  <c:v>0.42</c:v>
                </c:pt>
                <c:pt idx="1240">
                  <c:v>0.43</c:v>
                </c:pt>
                <c:pt idx="1241">
                  <c:v>0.44</c:v>
                </c:pt>
                <c:pt idx="1242">
                  <c:v>0.42</c:v>
                </c:pt>
                <c:pt idx="1243">
                  <c:v>0.45</c:v>
                </c:pt>
                <c:pt idx="1244">
                  <c:v>0.45</c:v>
                </c:pt>
                <c:pt idx="1245">
                  <c:v>0.45</c:v>
                </c:pt>
                <c:pt idx="1246">
                  <c:v>0.43</c:v>
                </c:pt>
                <c:pt idx="1247">
                  <c:v>0.43</c:v>
                </c:pt>
                <c:pt idx="1248">
                  <c:v>0.44</c:v>
                </c:pt>
                <c:pt idx="1249">
                  <c:v>0.41</c:v>
                </c:pt>
                <c:pt idx="1250">
                  <c:v>0.43</c:v>
                </c:pt>
                <c:pt idx="1251">
                  <c:v>0.44</c:v>
                </c:pt>
                <c:pt idx="1252">
                  <c:v>0.4</c:v>
                </c:pt>
                <c:pt idx="1253">
                  <c:v>0.38</c:v>
                </c:pt>
                <c:pt idx="1254">
                  <c:v>0.4</c:v>
                </c:pt>
                <c:pt idx="1255">
                  <c:v>0.38</c:v>
                </c:pt>
                <c:pt idx="1256">
                  <c:v>0.36</c:v>
                </c:pt>
                <c:pt idx="1257">
                  <c:v>0.33</c:v>
                </c:pt>
                <c:pt idx="1258">
                  <c:v>0.35</c:v>
                </c:pt>
                <c:pt idx="1259">
                  <c:v>0.42</c:v>
                </c:pt>
                <c:pt idx="1260">
                  <c:v>0.39</c:v>
                </c:pt>
                <c:pt idx="1261">
                  <c:v>0.4</c:v>
                </c:pt>
                <c:pt idx="1262">
                  <c:v>0.41</c:v>
                </c:pt>
                <c:pt idx="1263">
                  <c:v>0.43</c:v>
                </c:pt>
                <c:pt idx="1264">
                  <c:v>0.4</c:v>
                </c:pt>
                <c:pt idx="1265">
                  <c:v>0.41</c:v>
                </c:pt>
                <c:pt idx="1266">
                  <c:v>0.41</c:v>
                </c:pt>
                <c:pt idx="1267">
                  <c:v>0.49</c:v>
                </c:pt>
                <c:pt idx="1268">
                  <c:v>0.49</c:v>
                </c:pt>
                <c:pt idx="1269">
                  <c:v>0.53</c:v>
                </c:pt>
                <c:pt idx="1270">
                  <c:v>0.49</c:v>
                </c:pt>
                <c:pt idx="1271">
                  <c:v>0.48</c:v>
                </c:pt>
                <c:pt idx="1272">
                  <c:v>0.48</c:v>
                </c:pt>
                <c:pt idx="1273">
                  <c:v>0.53</c:v>
                </c:pt>
                <c:pt idx="1274">
                  <c:v>0.53</c:v>
                </c:pt>
                <c:pt idx="1275">
                  <c:v>0.53</c:v>
                </c:pt>
                <c:pt idx="1276">
                  <c:v>0.54</c:v>
                </c:pt>
                <c:pt idx="1277">
                  <c:v>0.59</c:v>
                </c:pt>
                <c:pt idx="1278">
                  <c:v>0.73</c:v>
                </c:pt>
                <c:pt idx="1279">
                  <c:v>0.81</c:v>
                </c:pt>
                <c:pt idx="1280">
                  <c:v>0.77</c:v>
                </c:pt>
                <c:pt idx="1281">
                  <c:v>0.79</c:v>
                </c:pt>
                <c:pt idx="1282">
                  <c:v>0.73</c:v>
                </c:pt>
                <c:pt idx="1283">
                  <c:v>0.77</c:v>
                </c:pt>
                <c:pt idx="1284">
                  <c:v>0.74</c:v>
                </c:pt>
                <c:pt idx="1285">
                  <c:v>0.75</c:v>
                </c:pt>
                <c:pt idx="1286">
                  <c:v>0.74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9104-48A1-B2B1-AA2C51C23413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數列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工作表1!$A$2:$A$1288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工作表1!$C$2:$C$1288</c:f>
              <c:numCache>
                <c:formatCode>General</c:formatCode>
                <c:ptCount val="1287"/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9104-48A1-B2B1-AA2C51C23413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數列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工作表1!$A$2:$A$1288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工作表1!$D$2:$D$1288</c:f>
              <c:numCache>
                <c:formatCode>General</c:formatCode>
                <c:ptCount val="1287"/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9104-48A1-B2B1-AA2C51C234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2376208"/>
        <c:axId val="832376752"/>
      </c:lineChart>
      <c:catAx>
        <c:axId val="832376208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dirty="0" smtClean="0"/>
                  <a:t>時間</a:t>
                </a:r>
                <a:endParaRPr lang="zh-TW" alt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crossAx val="832376752"/>
        <c:crosses val="autoZero"/>
        <c:auto val="1"/>
        <c:lblAlgn val="ctr"/>
        <c:lblOffset val="100"/>
        <c:noMultiLvlLbl val="0"/>
      </c:catAx>
      <c:valAx>
        <c:axId val="832376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dirty="0" smtClean="0"/>
                  <a:t>電壓</a:t>
                </a:r>
                <a:r>
                  <a:rPr lang="en-US" altLang="zh-TW" dirty="0" smtClean="0"/>
                  <a:t>(V)</a:t>
                </a:r>
                <a:endParaRPr lang="zh-TW" alt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32376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運動時電壓隨時間改變之圖表</a:t>
            </a:r>
            <a:endParaRPr lang="zh-TW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工作表1!$A$2:$A$2720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工作表1!$B$2:$B$2720</c:f>
              <c:numCache>
                <c:formatCode>General</c:formatCode>
                <c:ptCount val="2719"/>
                <c:pt idx="0">
                  <c:v>2.31</c:v>
                </c:pt>
                <c:pt idx="1">
                  <c:v>2.54</c:v>
                </c:pt>
                <c:pt idx="2">
                  <c:v>2.5299999999999998</c:v>
                </c:pt>
                <c:pt idx="3">
                  <c:v>2.83</c:v>
                </c:pt>
                <c:pt idx="4">
                  <c:v>2.79</c:v>
                </c:pt>
                <c:pt idx="5">
                  <c:v>2.64</c:v>
                </c:pt>
                <c:pt idx="6">
                  <c:v>2.56</c:v>
                </c:pt>
                <c:pt idx="7">
                  <c:v>2.76</c:v>
                </c:pt>
                <c:pt idx="8">
                  <c:v>3.05</c:v>
                </c:pt>
                <c:pt idx="9">
                  <c:v>3.41</c:v>
                </c:pt>
                <c:pt idx="10">
                  <c:v>3.32</c:v>
                </c:pt>
                <c:pt idx="11">
                  <c:v>3.13</c:v>
                </c:pt>
                <c:pt idx="12">
                  <c:v>2.85</c:v>
                </c:pt>
                <c:pt idx="13">
                  <c:v>2.56</c:v>
                </c:pt>
                <c:pt idx="14">
                  <c:v>2.38</c:v>
                </c:pt>
                <c:pt idx="15">
                  <c:v>2.1949999999999998</c:v>
                </c:pt>
                <c:pt idx="16">
                  <c:v>2.37</c:v>
                </c:pt>
                <c:pt idx="17">
                  <c:v>2.46</c:v>
                </c:pt>
                <c:pt idx="18">
                  <c:v>2.38</c:v>
                </c:pt>
                <c:pt idx="19">
                  <c:v>2.52</c:v>
                </c:pt>
                <c:pt idx="20">
                  <c:v>2.52</c:v>
                </c:pt>
                <c:pt idx="21">
                  <c:v>2.31</c:v>
                </c:pt>
                <c:pt idx="22">
                  <c:v>2.54</c:v>
                </c:pt>
                <c:pt idx="23">
                  <c:v>2.5299999999999998</c:v>
                </c:pt>
                <c:pt idx="24">
                  <c:v>2.83</c:v>
                </c:pt>
                <c:pt idx="25">
                  <c:v>2.79</c:v>
                </c:pt>
                <c:pt idx="26">
                  <c:v>2.64</c:v>
                </c:pt>
                <c:pt idx="27">
                  <c:v>2.56</c:v>
                </c:pt>
                <c:pt idx="28">
                  <c:v>2.76</c:v>
                </c:pt>
                <c:pt idx="29">
                  <c:v>3.05</c:v>
                </c:pt>
                <c:pt idx="30">
                  <c:v>3.41</c:v>
                </c:pt>
                <c:pt idx="31">
                  <c:v>3.32</c:v>
                </c:pt>
                <c:pt idx="32">
                  <c:v>3.13</c:v>
                </c:pt>
                <c:pt idx="33">
                  <c:v>2.85</c:v>
                </c:pt>
                <c:pt idx="34">
                  <c:v>2.56</c:v>
                </c:pt>
                <c:pt idx="35">
                  <c:v>2.38</c:v>
                </c:pt>
                <c:pt idx="36">
                  <c:v>0</c:v>
                </c:pt>
                <c:pt idx="37">
                  <c:v>4.8</c:v>
                </c:pt>
                <c:pt idx="38">
                  <c:v>4.8</c:v>
                </c:pt>
                <c:pt idx="39">
                  <c:v>4.8</c:v>
                </c:pt>
                <c:pt idx="40">
                  <c:v>4.8</c:v>
                </c:pt>
                <c:pt idx="41">
                  <c:v>4.8</c:v>
                </c:pt>
                <c:pt idx="42">
                  <c:v>4.8</c:v>
                </c:pt>
                <c:pt idx="43">
                  <c:v>4.8</c:v>
                </c:pt>
                <c:pt idx="44">
                  <c:v>4.8</c:v>
                </c:pt>
                <c:pt idx="45">
                  <c:v>4.8</c:v>
                </c:pt>
                <c:pt idx="46">
                  <c:v>4.8</c:v>
                </c:pt>
                <c:pt idx="47">
                  <c:v>4.8</c:v>
                </c:pt>
                <c:pt idx="48">
                  <c:v>4.8</c:v>
                </c:pt>
                <c:pt idx="49">
                  <c:v>4.8</c:v>
                </c:pt>
                <c:pt idx="50">
                  <c:v>4.8</c:v>
                </c:pt>
                <c:pt idx="51">
                  <c:v>4.8</c:v>
                </c:pt>
                <c:pt idx="52">
                  <c:v>4.8</c:v>
                </c:pt>
                <c:pt idx="53">
                  <c:v>4.8</c:v>
                </c:pt>
                <c:pt idx="54">
                  <c:v>4.8</c:v>
                </c:pt>
                <c:pt idx="55">
                  <c:v>4.8</c:v>
                </c:pt>
                <c:pt idx="56">
                  <c:v>4.8</c:v>
                </c:pt>
                <c:pt idx="57">
                  <c:v>4.8</c:v>
                </c:pt>
                <c:pt idx="58">
                  <c:v>4.8</c:v>
                </c:pt>
                <c:pt idx="59">
                  <c:v>4.8</c:v>
                </c:pt>
                <c:pt idx="60">
                  <c:v>4.8</c:v>
                </c:pt>
                <c:pt idx="61">
                  <c:v>4.8</c:v>
                </c:pt>
                <c:pt idx="62">
                  <c:v>4.8</c:v>
                </c:pt>
                <c:pt idx="63">
                  <c:v>4.8099999999999996</c:v>
                </c:pt>
                <c:pt idx="64">
                  <c:v>4.8</c:v>
                </c:pt>
                <c:pt idx="65">
                  <c:v>4.8</c:v>
                </c:pt>
                <c:pt idx="66">
                  <c:v>4.8</c:v>
                </c:pt>
                <c:pt idx="67">
                  <c:v>4.8</c:v>
                </c:pt>
                <c:pt idx="68">
                  <c:v>4.8</c:v>
                </c:pt>
                <c:pt idx="69">
                  <c:v>4.8099999999999996</c:v>
                </c:pt>
                <c:pt idx="70">
                  <c:v>4.8</c:v>
                </c:pt>
                <c:pt idx="71">
                  <c:v>4.8</c:v>
                </c:pt>
                <c:pt idx="72">
                  <c:v>4.8</c:v>
                </c:pt>
                <c:pt idx="73">
                  <c:v>4.6100000000000003</c:v>
                </c:pt>
                <c:pt idx="74">
                  <c:v>4.24</c:v>
                </c:pt>
                <c:pt idx="75">
                  <c:v>3.88</c:v>
                </c:pt>
                <c:pt idx="76">
                  <c:v>3.51</c:v>
                </c:pt>
                <c:pt idx="77">
                  <c:v>3.18</c:v>
                </c:pt>
                <c:pt idx="78">
                  <c:v>2.87</c:v>
                </c:pt>
                <c:pt idx="79">
                  <c:v>2.56</c:v>
                </c:pt>
                <c:pt idx="80">
                  <c:v>2.25</c:v>
                </c:pt>
                <c:pt idx="81">
                  <c:v>1.99</c:v>
                </c:pt>
                <c:pt idx="82">
                  <c:v>1.76</c:v>
                </c:pt>
                <c:pt idx="83">
                  <c:v>1.56</c:v>
                </c:pt>
                <c:pt idx="84">
                  <c:v>1.41</c:v>
                </c:pt>
                <c:pt idx="85">
                  <c:v>1.36</c:v>
                </c:pt>
                <c:pt idx="86">
                  <c:v>1.52</c:v>
                </c:pt>
                <c:pt idx="87">
                  <c:v>1.65</c:v>
                </c:pt>
                <c:pt idx="88">
                  <c:v>1.67</c:v>
                </c:pt>
                <c:pt idx="89">
                  <c:v>1.57</c:v>
                </c:pt>
                <c:pt idx="90">
                  <c:v>1.54</c:v>
                </c:pt>
                <c:pt idx="91">
                  <c:v>1.59</c:v>
                </c:pt>
                <c:pt idx="92">
                  <c:v>1.61</c:v>
                </c:pt>
                <c:pt idx="93">
                  <c:v>1.72</c:v>
                </c:pt>
                <c:pt idx="94">
                  <c:v>1.8</c:v>
                </c:pt>
                <c:pt idx="95">
                  <c:v>1.96</c:v>
                </c:pt>
                <c:pt idx="96">
                  <c:v>2.0499999999999998</c:v>
                </c:pt>
                <c:pt idx="97">
                  <c:v>2.11</c:v>
                </c:pt>
                <c:pt idx="98">
                  <c:v>2.25</c:v>
                </c:pt>
                <c:pt idx="99">
                  <c:v>2.27</c:v>
                </c:pt>
                <c:pt idx="100">
                  <c:v>2.52</c:v>
                </c:pt>
                <c:pt idx="101">
                  <c:v>2.62</c:v>
                </c:pt>
                <c:pt idx="102">
                  <c:v>2.83</c:v>
                </c:pt>
                <c:pt idx="103">
                  <c:v>2.91</c:v>
                </c:pt>
                <c:pt idx="104">
                  <c:v>2.96</c:v>
                </c:pt>
                <c:pt idx="105">
                  <c:v>3.06</c:v>
                </c:pt>
                <c:pt idx="106">
                  <c:v>3.18</c:v>
                </c:pt>
                <c:pt idx="107">
                  <c:v>3.44</c:v>
                </c:pt>
                <c:pt idx="108">
                  <c:v>3.64</c:v>
                </c:pt>
                <c:pt idx="109">
                  <c:v>3.88</c:v>
                </c:pt>
                <c:pt idx="110">
                  <c:v>4.1399999999999997</c:v>
                </c:pt>
                <c:pt idx="111">
                  <c:v>4.43</c:v>
                </c:pt>
                <c:pt idx="112">
                  <c:v>4.57</c:v>
                </c:pt>
                <c:pt idx="113">
                  <c:v>4.67</c:v>
                </c:pt>
                <c:pt idx="114">
                  <c:v>4.8</c:v>
                </c:pt>
                <c:pt idx="115">
                  <c:v>4.8</c:v>
                </c:pt>
                <c:pt idx="116">
                  <c:v>4.8</c:v>
                </c:pt>
                <c:pt idx="117">
                  <c:v>4.8</c:v>
                </c:pt>
                <c:pt idx="118">
                  <c:v>4.8</c:v>
                </c:pt>
                <c:pt idx="119">
                  <c:v>4.8</c:v>
                </c:pt>
                <c:pt idx="120">
                  <c:v>4.78</c:v>
                </c:pt>
                <c:pt idx="121">
                  <c:v>4.8</c:v>
                </c:pt>
                <c:pt idx="122">
                  <c:v>4.74</c:v>
                </c:pt>
                <c:pt idx="123">
                  <c:v>4.58</c:v>
                </c:pt>
                <c:pt idx="124">
                  <c:v>4.43</c:v>
                </c:pt>
                <c:pt idx="125">
                  <c:v>4.3</c:v>
                </c:pt>
                <c:pt idx="126">
                  <c:v>4.16</c:v>
                </c:pt>
                <c:pt idx="127">
                  <c:v>4</c:v>
                </c:pt>
                <c:pt idx="128">
                  <c:v>3.83</c:v>
                </c:pt>
                <c:pt idx="129">
                  <c:v>3.67</c:v>
                </c:pt>
                <c:pt idx="130">
                  <c:v>3.45</c:v>
                </c:pt>
                <c:pt idx="131">
                  <c:v>3.26</c:v>
                </c:pt>
                <c:pt idx="132">
                  <c:v>3.04</c:v>
                </c:pt>
                <c:pt idx="133">
                  <c:v>2.83</c:v>
                </c:pt>
                <c:pt idx="134">
                  <c:v>2.58</c:v>
                </c:pt>
                <c:pt idx="135">
                  <c:v>2.36</c:v>
                </c:pt>
                <c:pt idx="136">
                  <c:v>2.15</c:v>
                </c:pt>
                <c:pt idx="137">
                  <c:v>1.91</c:v>
                </c:pt>
                <c:pt idx="138">
                  <c:v>1.69</c:v>
                </c:pt>
                <c:pt idx="139">
                  <c:v>1.57</c:v>
                </c:pt>
                <c:pt idx="140">
                  <c:v>1.4</c:v>
                </c:pt>
                <c:pt idx="141">
                  <c:v>1.25</c:v>
                </c:pt>
                <c:pt idx="142">
                  <c:v>1.1399999999999999</c:v>
                </c:pt>
                <c:pt idx="143">
                  <c:v>1.06</c:v>
                </c:pt>
                <c:pt idx="144">
                  <c:v>0.96</c:v>
                </c:pt>
                <c:pt idx="145">
                  <c:v>0.87</c:v>
                </c:pt>
                <c:pt idx="146">
                  <c:v>0.83</c:v>
                </c:pt>
                <c:pt idx="147">
                  <c:v>0.76</c:v>
                </c:pt>
                <c:pt idx="148">
                  <c:v>0.75</c:v>
                </c:pt>
                <c:pt idx="149">
                  <c:v>0.69</c:v>
                </c:pt>
                <c:pt idx="150">
                  <c:v>0.66</c:v>
                </c:pt>
                <c:pt idx="151">
                  <c:v>0.65</c:v>
                </c:pt>
                <c:pt idx="152">
                  <c:v>0.65</c:v>
                </c:pt>
                <c:pt idx="153">
                  <c:v>0.57999999999999996</c:v>
                </c:pt>
                <c:pt idx="154">
                  <c:v>0.57999999999999996</c:v>
                </c:pt>
                <c:pt idx="155">
                  <c:v>0.55000000000000004</c:v>
                </c:pt>
                <c:pt idx="156">
                  <c:v>0.54</c:v>
                </c:pt>
                <c:pt idx="157">
                  <c:v>0.57999999999999996</c:v>
                </c:pt>
                <c:pt idx="158">
                  <c:v>0.65</c:v>
                </c:pt>
                <c:pt idx="159">
                  <c:v>0.66</c:v>
                </c:pt>
                <c:pt idx="160">
                  <c:v>0.61</c:v>
                </c:pt>
                <c:pt idx="161">
                  <c:v>0.59</c:v>
                </c:pt>
                <c:pt idx="162">
                  <c:v>0.59</c:v>
                </c:pt>
                <c:pt idx="163">
                  <c:v>0.56000000000000005</c:v>
                </c:pt>
                <c:pt idx="164">
                  <c:v>0.55000000000000004</c:v>
                </c:pt>
                <c:pt idx="165">
                  <c:v>0.53</c:v>
                </c:pt>
                <c:pt idx="166">
                  <c:v>0.51</c:v>
                </c:pt>
                <c:pt idx="167">
                  <c:v>0.52</c:v>
                </c:pt>
                <c:pt idx="168">
                  <c:v>0.54</c:v>
                </c:pt>
                <c:pt idx="169">
                  <c:v>0.55000000000000004</c:v>
                </c:pt>
                <c:pt idx="170">
                  <c:v>0.57999999999999996</c:v>
                </c:pt>
                <c:pt idx="171">
                  <c:v>0.57999999999999996</c:v>
                </c:pt>
                <c:pt idx="172">
                  <c:v>0.53</c:v>
                </c:pt>
                <c:pt idx="173">
                  <c:v>0.5</c:v>
                </c:pt>
                <c:pt idx="174">
                  <c:v>0.53</c:v>
                </c:pt>
                <c:pt idx="175">
                  <c:v>0.59</c:v>
                </c:pt>
                <c:pt idx="176">
                  <c:v>0.55000000000000004</c:v>
                </c:pt>
                <c:pt idx="177">
                  <c:v>0.55000000000000004</c:v>
                </c:pt>
                <c:pt idx="178">
                  <c:v>0.51</c:v>
                </c:pt>
                <c:pt idx="179">
                  <c:v>0.47</c:v>
                </c:pt>
                <c:pt idx="180">
                  <c:v>0.49</c:v>
                </c:pt>
                <c:pt idx="181">
                  <c:v>0.5</c:v>
                </c:pt>
                <c:pt idx="182">
                  <c:v>0.47</c:v>
                </c:pt>
                <c:pt idx="183">
                  <c:v>0.49</c:v>
                </c:pt>
                <c:pt idx="184">
                  <c:v>0.48</c:v>
                </c:pt>
                <c:pt idx="185">
                  <c:v>0.46</c:v>
                </c:pt>
                <c:pt idx="186">
                  <c:v>0.43</c:v>
                </c:pt>
                <c:pt idx="187">
                  <c:v>0.45</c:v>
                </c:pt>
                <c:pt idx="188">
                  <c:v>0.51</c:v>
                </c:pt>
                <c:pt idx="189">
                  <c:v>0.51</c:v>
                </c:pt>
                <c:pt idx="190">
                  <c:v>0.5</c:v>
                </c:pt>
                <c:pt idx="191">
                  <c:v>0.52</c:v>
                </c:pt>
                <c:pt idx="192">
                  <c:v>0.49</c:v>
                </c:pt>
                <c:pt idx="193">
                  <c:v>0.54</c:v>
                </c:pt>
                <c:pt idx="194">
                  <c:v>0.56999999999999995</c:v>
                </c:pt>
                <c:pt idx="195">
                  <c:v>0.6</c:v>
                </c:pt>
                <c:pt idx="196">
                  <c:v>0.54</c:v>
                </c:pt>
                <c:pt idx="197">
                  <c:v>0.56999999999999995</c:v>
                </c:pt>
                <c:pt idx="198">
                  <c:v>0.54</c:v>
                </c:pt>
                <c:pt idx="199">
                  <c:v>0.5</c:v>
                </c:pt>
                <c:pt idx="200">
                  <c:v>0.52</c:v>
                </c:pt>
                <c:pt idx="201">
                  <c:v>0.5</c:v>
                </c:pt>
                <c:pt idx="202">
                  <c:v>0.53</c:v>
                </c:pt>
                <c:pt idx="203">
                  <c:v>0.49</c:v>
                </c:pt>
                <c:pt idx="204">
                  <c:v>0.55000000000000004</c:v>
                </c:pt>
                <c:pt idx="205">
                  <c:v>0.53</c:v>
                </c:pt>
                <c:pt idx="206">
                  <c:v>0.56999999999999995</c:v>
                </c:pt>
                <c:pt idx="207">
                  <c:v>0.53</c:v>
                </c:pt>
                <c:pt idx="208">
                  <c:v>0.48</c:v>
                </c:pt>
                <c:pt idx="209">
                  <c:v>0.52</c:v>
                </c:pt>
                <c:pt idx="210">
                  <c:v>0.5</c:v>
                </c:pt>
                <c:pt idx="211">
                  <c:v>0.51</c:v>
                </c:pt>
                <c:pt idx="212">
                  <c:v>0.57999999999999996</c:v>
                </c:pt>
                <c:pt idx="213">
                  <c:v>0.6</c:v>
                </c:pt>
                <c:pt idx="214">
                  <c:v>0.57999999999999996</c:v>
                </c:pt>
                <c:pt idx="215">
                  <c:v>0.57999999999999996</c:v>
                </c:pt>
                <c:pt idx="216">
                  <c:v>0.54</c:v>
                </c:pt>
                <c:pt idx="217">
                  <c:v>0.5</c:v>
                </c:pt>
                <c:pt idx="218">
                  <c:v>0.52</c:v>
                </c:pt>
                <c:pt idx="219">
                  <c:v>0.54</c:v>
                </c:pt>
                <c:pt idx="220">
                  <c:v>0.59</c:v>
                </c:pt>
                <c:pt idx="221">
                  <c:v>0.56000000000000005</c:v>
                </c:pt>
                <c:pt idx="222">
                  <c:v>0.6</c:v>
                </c:pt>
                <c:pt idx="223">
                  <c:v>0.56000000000000005</c:v>
                </c:pt>
                <c:pt idx="224">
                  <c:v>0.53</c:v>
                </c:pt>
                <c:pt idx="225">
                  <c:v>0.49</c:v>
                </c:pt>
                <c:pt idx="226">
                  <c:v>0.47</c:v>
                </c:pt>
                <c:pt idx="227">
                  <c:v>0.45</c:v>
                </c:pt>
                <c:pt idx="228">
                  <c:v>0.5</c:v>
                </c:pt>
                <c:pt idx="229">
                  <c:v>0.54</c:v>
                </c:pt>
                <c:pt idx="230">
                  <c:v>0.57999999999999996</c:v>
                </c:pt>
                <c:pt idx="231">
                  <c:v>0.56999999999999995</c:v>
                </c:pt>
                <c:pt idx="232">
                  <c:v>0.62</c:v>
                </c:pt>
                <c:pt idx="233">
                  <c:v>0.56000000000000005</c:v>
                </c:pt>
                <c:pt idx="234">
                  <c:v>0.57999999999999996</c:v>
                </c:pt>
                <c:pt idx="235">
                  <c:v>0.63</c:v>
                </c:pt>
                <c:pt idx="236">
                  <c:v>0.64</c:v>
                </c:pt>
                <c:pt idx="237">
                  <c:v>0.67</c:v>
                </c:pt>
                <c:pt idx="238">
                  <c:v>0.69</c:v>
                </c:pt>
                <c:pt idx="239">
                  <c:v>0.63</c:v>
                </c:pt>
                <c:pt idx="240">
                  <c:v>0.62</c:v>
                </c:pt>
                <c:pt idx="241">
                  <c:v>0.62</c:v>
                </c:pt>
                <c:pt idx="242">
                  <c:v>0.65</c:v>
                </c:pt>
                <c:pt idx="243">
                  <c:v>0.71</c:v>
                </c:pt>
                <c:pt idx="244">
                  <c:v>0.77</c:v>
                </c:pt>
                <c:pt idx="245">
                  <c:v>0.77</c:v>
                </c:pt>
                <c:pt idx="246">
                  <c:v>0.74</c:v>
                </c:pt>
                <c:pt idx="247">
                  <c:v>0.78</c:v>
                </c:pt>
                <c:pt idx="248">
                  <c:v>0.85</c:v>
                </c:pt>
                <c:pt idx="249">
                  <c:v>0.91</c:v>
                </c:pt>
                <c:pt idx="250">
                  <c:v>1</c:v>
                </c:pt>
                <c:pt idx="251">
                  <c:v>1.1200000000000001</c:v>
                </c:pt>
                <c:pt idx="252">
                  <c:v>1.27</c:v>
                </c:pt>
                <c:pt idx="253">
                  <c:v>1.44</c:v>
                </c:pt>
                <c:pt idx="254">
                  <c:v>1.56</c:v>
                </c:pt>
                <c:pt idx="255">
                  <c:v>1.73</c:v>
                </c:pt>
                <c:pt idx="256">
                  <c:v>1.84</c:v>
                </c:pt>
                <c:pt idx="257">
                  <c:v>1.89</c:v>
                </c:pt>
                <c:pt idx="258">
                  <c:v>2.0499999999999998</c:v>
                </c:pt>
                <c:pt idx="259">
                  <c:v>2.17</c:v>
                </c:pt>
                <c:pt idx="260">
                  <c:v>2.2400000000000002</c:v>
                </c:pt>
                <c:pt idx="261">
                  <c:v>2.33</c:v>
                </c:pt>
                <c:pt idx="262">
                  <c:v>2.33</c:v>
                </c:pt>
                <c:pt idx="263">
                  <c:v>2.42</c:v>
                </c:pt>
                <c:pt idx="264">
                  <c:v>2.5</c:v>
                </c:pt>
                <c:pt idx="265">
                  <c:v>2.46</c:v>
                </c:pt>
                <c:pt idx="266">
                  <c:v>2.5</c:v>
                </c:pt>
                <c:pt idx="267">
                  <c:v>2.57</c:v>
                </c:pt>
                <c:pt idx="268">
                  <c:v>2.5299999999999998</c:v>
                </c:pt>
                <c:pt idx="269">
                  <c:v>2.63</c:v>
                </c:pt>
                <c:pt idx="270">
                  <c:v>2.63</c:v>
                </c:pt>
                <c:pt idx="271">
                  <c:v>2.73</c:v>
                </c:pt>
                <c:pt idx="272">
                  <c:v>2.73</c:v>
                </c:pt>
                <c:pt idx="273">
                  <c:v>2.66</c:v>
                </c:pt>
                <c:pt idx="274">
                  <c:v>2.69</c:v>
                </c:pt>
                <c:pt idx="275">
                  <c:v>2.72</c:v>
                </c:pt>
                <c:pt idx="276">
                  <c:v>2.78</c:v>
                </c:pt>
                <c:pt idx="277">
                  <c:v>2.69</c:v>
                </c:pt>
                <c:pt idx="278">
                  <c:v>2.79</c:v>
                </c:pt>
                <c:pt idx="279">
                  <c:v>2.72</c:v>
                </c:pt>
                <c:pt idx="280">
                  <c:v>2.71</c:v>
                </c:pt>
                <c:pt idx="281">
                  <c:v>2.68</c:v>
                </c:pt>
                <c:pt idx="282">
                  <c:v>2.69</c:v>
                </c:pt>
                <c:pt idx="283">
                  <c:v>2.74</c:v>
                </c:pt>
                <c:pt idx="284">
                  <c:v>2.75</c:v>
                </c:pt>
                <c:pt idx="285">
                  <c:v>2.68</c:v>
                </c:pt>
                <c:pt idx="286">
                  <c:v>2.59</c:v>
                </c:pt>
                <c:pt idx="287">
                  <c:v>2.63</c:v>
                </c:pt>
                <c:pt idx="288">
                  <c:v>2.61</c:v>
                </c:pt>
                <c:pt idx="289">
                  <c:v>2.65</c:v>
                </c:pt>
                <c:pt idx="290">
                  <c:v>2.77</c:v>
                </c:pt>
                <c:pt idx="291">
                  <c:v>2.6</c:v>
                </c:pt>
                <c:pt idx="292">
                  <c:v>2.59</c:v>
                </c:pt>
                <c:pt idx="293">
                  <c:v>2.59</c:v>
                </c:pt>
                <c:pt idx="294">
                  <c:v>2.5499999999999998</c:v>
                </c:pt>
                <c:pt idx="295">
                  <c:v>2.68</c:v>
                </c:pt>
                <c:pt idx="296">
                  <c:v>2.82</c:v>
                </c:pt>
                <c:pt idx="297">
                  <c:v>2.7</c:v>
                </c:pt>
                <c:pt idx="298">
                  <c:v>2.76</c:v>
                </c:pt>
                <c:pt idx="299">
                  <c:v>2.68</c:v>
                </c:pt>
                <c:pt idx="300">
                  <c:v>2.72</c:v>
                </c:pt>
                <c:pt idx="301">
                  <c:v>2.87</c:v>
                </c:pt>
                <c:pt idx="302">
                  <c:v>2.88</c:v>
                </c:pt>
                <c:pt idx="303">
                  <c:v>2.93</c:v>
                </c:pt>
                <c:pt idx="304">
                  <c:v>3.04</c:v>
                </c:pt>
                <c:pt idx="305">
                  <c:v>3.01</c:v>
                </c:pt>
                <c:pt idx="306">
                  <c:v>3.12</c:v>
                </c:pt>
                <c:pt idx="307">
                  <c:v>3.41</c:v>
                </c:pt>
                <c:pt idx="308">
                  <c:v>3.45</c:v>
                </c:pt>
                <c:pt idx="309">
                  <c:v>3.43</c:v>
                </c:pt>
                <c:pt idx="310">
                  <c:v>3.6</c:v>
                </c:pt>
                <c:pt idx="311">
                  <c:v>3.68</c:v>
                </c:pt>
                <c:pt idx="312">
                  <c:v>3.83</c:v>
                </c:pt>
                <c:pt idx="313">
                  <c:v>3.97</c:v>
                </c:pt>
                <c:pt idx="314">
                  <c:v>3.96</c:v>
                </c:pt>
                <c:pt idx="315">
                  <c:v>4.1900000000000004</c:v>
                </c:pt>
                <c:pt idx="316">
                  <c:v>4.13</c:v>
                </c:pt>
                <c:pt idx="317">
                  <c:v>4.3099999999999996</c:v>
                </c:pt>
                <c:pt idx="318">
                  <c:v>4.4000000000000004</c:v>
                </c:pt>
                <c:pt idx="319">
                  <c:v>4.51</c:v>
                </c:pt>
                <c:pt idx="320">
                  <c:v>4.6100000000000003</c:v>
                </c:pt>
                <c:pt idx="321">
                  <c:v>4.7699999999999996</c:v>
                </c:pt>
                <c:pt idx="322">
                  <c:v>4.79</c:v>
                </c:pt>
                <c:pt idx="323">
                  <c:v>4.8</c:v>
                </c:pt>
                <c:pt idx="324">
                  <c:v>4.8</c:v>
                </c:pt>
                <c:pt idx="325">
                  <c:v>4.8</c:v>
                </c:pt>
                <c:pt idx="326">
                  <c:v>4.8</c:v>
                </c:pt>
                <c:pt idx="327">
                  <c:v>4.8</c:v>
                </c:pt>
                <c:pt idx="328">
                  <c:v>4.8</c:v>
                </c:pt>
                <c:pt idx="329">
                  <c:v>4.8</c:v>
                </c:pt>
                <c:pt idx="330">
                  <c:v>4.8</c:v>
                </c:pt>
                <c:pt idx="331">
                  <c:v>4.8</c:v>
                </c:pt>
                <c:pt idx="332">
                  <c:v>4.8</c:v>
                </c:pt>
                <c:pt idx="333">
                  <c:v>4.8</c:v>
                </c:pt>
                <c:pt idx="334">
                  <c:v>4.8</c:v>
                </c:pt>
                <c:pt idx="335">
                  <c:v>4.8</c:v>
                </c:pt>
                <c:pt idx="336">
                  <c:v>4.8</c:v>
                </c:pt>
                <c:pt idx="337">
                  <c:v>4.8</c:v>
                </c:pt>
                <c:pt idx="338">
                  <c:v>4.8</c:v>
                </c:pt>
                <c:pt idx="339">
                  <c:v>4.74</c:v>
                </c:pt>
                <c:pt idx="340">
                  <c:v>4.5599999999999996</c:v>
                </c:pt>
                <c:pt idx="341">
                  <c:v>4.46</c:v>
                </c:pt>
                <c:pt idx="342">
                  <c:v>4.41</c:v>
                </c:pt>
                <c:pt idx="343">
                  <c:v>4.38</c:v>
                </c:pt>
                <c:pt idx="344">
                  <c:v>4.49</c:v>
                </c:pt>
                <c:pt idx="345">
                  <c:v>4.45</c:v>
                </c:pt>
                <c:pt idx="346">
                  <c:v>4.22</c:v>
                </c:pt>
                <c:pt idx="347">
                  <c:v>4.0599999999999996</c:v>
                </c:pt>
                <c:pt idx="348">
                  <c:v>3.83</c:v>
                </c:pt>
                <c:pt idx="349">
                  <c:v>3.7</c:v>
                </c:pt>
                <c:pt idx="350">
                  <c:v>3.66</c:v>
                </c:pt>
                <c:pt idx="351">
                  <c:v>3.66</c:v>
                </c:pt>
                <c:pt idx="352">
                  <c:v>3.64</c:v>
                </c:pt>
                <c:pt idx="353">
                  <c:v>3.38</c:v>
                </c:pt>
                <c:pt idx="354">
                  <c:v>3.23</c:v>
                </c:pt>
                <c:pt idx="355">
                  <c:v>3.07</c:v>
                </c:pt>
                <c:pt idx="356">
                  <c:v>2.94</c:v>
                </c:pt>
                <c:pt idx="357">
                  <c:v>2.85</c:v>
                </c:pt>
                <c:pt idx="358">
                  <c:v>2.89</c:v>
                </c:pt>
                <c:pt idx="359">
                  <c:v>2.7</c:v>
                </c:pt>
                <c:pt idx="360">
                  <c:v>2.6</c:v>
                </c:pt>
                <c:pt idx="361">
                  <c:v>2.56</c:v>
                </c:pt>
                <c:pt idx="362">
                  <c:v>2.35</c:v>
                </c:pt>
                <c:pt idx="363">
                  <c:v>2.29</c:v>
                </c:pt>
                <c:pt idx="364">
                  <c:v>2.23</c:v>
                </c:pt>
                <c:pt idx="365">
                  <c:v>2.23</c:v>
                </c:pt>
                <c:pt idx="366">
                  <c:v>2.2400000000000002</c:v>
                </c:pt>
                <c:pt idx="367">
                  <c:v>2.19</c:v>
                </c:pt>
                <c:pt idx="368">
                  <c:v>2.19</c:v>
                </c:pt>
                <c:pt idx="369">
                  <c:v>2.17</c:v>
                </c:pt>
                <c:pt idx="370">
                  <c:v>2.23</c:v>
                </c:pt>
                <c:pt idx="371">
                  <c:v>2.29</c:v>
                </c:pt>
                <c:pt idx="372">
                  <c:v>2.2799999999999998</c:v>
                </c:pt>
                <c:pt idx="373">
                  <c:v>2.2599999999999998</c:v>
                </c:pt>
                <c:pt idx="374">
                  <c:v>2.2799999999999998</c:v>
                </c:pt>
                <c:pt idx="375">
                  <c:v>2.2799999999999998</c:v>
                </c:pt>
                <c:pt idx="376">
                  <c:v>2.37</c:v>
                </c:pt>
                <c:pt idx="377">
                  <c:v>2.34</c:v>
                </c:pt>
                <c:pt idx="378">
                  <c:v>2.35</c:v>
                </c:pt>
                <c:pt idx="379">
                  <c:v>2.42</c:v>
                </c:pt>
                <c:pt idx="380">
                  <c:v>2.5499999999999998</c:v>
                </c:pt>
                <c:pt idx="381">
                  <c:v>2.77</c:v>
                </c:pt>
                <c:pt idx="382">
                  <c:v>2.9</c:v>
                </c:pt>
                <c:pt idx="383">
                  <c:v>2.84</c:v>
                </c:pt>
                <c:pt idx="384">
                  <c:v>2.84</c:v>
                </c:pt>
                <c:pt idx="385">
                  <c:v>2.85</c:v>
                </c:pt>
                <c:pt idx="386">
                  <c:v>2.9</c:v>
                </c:pt>
                <c:pt idx="387">
                  <c:v>2.98</c:v>
                </c:pt>
                <c:pt idx="388">
                  <c:v>3.01</c:v>
                </c:pt>
                <c:pt idx="389">
                  <c:v>2.99</c:v>
                </c:pt>
                <c:pt idx="390">
                  <c:v>2.87</c:v>
                </c:pt>
                <c:pt idx="391">
                  <c:v>2.85</c:v>
                </c:pt>
                <c:pt idx="392">
                  <c:v>2.89</c:v>
                </c:pt>
                <c:pt idx="393">
                  <c:v>2.98</c:v>
                </c:pt>
                <c:pt idx="394">
                  <c:v>3.09</c:v>
                </c:pt>
                <c:pt idx="395">
                  <c:v>3.11</c:v>
                </c:pt>
                <c:pt idx="396">
                  <c:v>3.09</c:v>
                </c:pt>
                <c:pt idx="397">
                  <c:v>3.11</c:v>
                </c:pt>
                <c:pt idx="398">
                  <c:v>3.12</c:v>
                </c:pt>
                <c:pt idx="399">
                  <c:v>3.14</c:v>
                </c:pt>
                <c:pt idx="400">
                  <c:v>3.25</c:v>
                </c:pt>
                <c:pt idx="401">
                  <c:v>3.26</c:v>
                </c:pt>
                <c:pt idx="402">
                  <c:v>3.29</c:v>
                </c:pt>
                <c:pt idx="403">
                  <c:v>3.26</c:v>
                </c:pt>
                <c:pt idx="404">
                  <c:v>3.26</c:v>
                </c:pt>
                <c:pt idx="405">
                  <c:v>3.29</c:v>
                </c:pt>
                <c:pt idx="406">
                  <c:v>3.29</c:v>
                </c:pt>
                <c:pt idx="407">
                  <c:v>3.26</c:v>
                </c:pt>
                <c:pt idx="408">
                  <c:v>3.23</c:v>
                </c:pt>
                <c:pt idx="409">
                  <c:v>3.18</c:v>
                </c:pt>
                <c:pt idx="410">
                  <c:v>3.06</c:v>
                </c:pt>
                <c:pt idx="411">
                  <c:v>3.01</c:v>
                </c:pt>
                <c:pt idx="412">
                  <c:v>2.99</c:v>
                </c:pt>
                <c:pt idx="413">
                  <c:v>2.84</c:v>
                </c:pt>
                <c:pt idx="414">
                  <c:v>2.86</c:v>
                </c:pt>
                <c:pt idx="415">
                  <c:v>2.72</c:v>
                </c:pt>
                <c:pt idx="416">
                  <c:v>2.68</c:v>
                </c:pt>
                <c:pt idx="417">
                  <c:v>2.5499999999999998</c:v>
                </c:pt>
                <c:pt idx="418">
                  <c:v>2.4300000000000002</c:v>
                </c:pt>
                <c:pt idx="419">
                  <c:v>2.38</c:v>
                </c:pt>
                <c:pt idx="420">
                  <c:v>2.25</c:v>
                </c:pt>
                <c:pt idx="421">
                  <c:v>2.23</c:v>
                </c:pt>
                <c:pt idx="422">
                  <c:v>2.15</c:v>
                </c:pt>
                <c:pt idx="423">
                  <c:v>2.0699999999999998</c:v>
                </c:pt>
                <c:pt idx="424">
                  <c:v>1.96</c:v>
                </c:pt>
                <c:pt idx="425">
                  <c:v>1.96</c:v>
                </c:pt>
                <c:pt idx="426">
                  <c:v>1.87</c:v>
                </c:pt>
                <c:pt idx="427">
                  <c:v>1.76</c:v>
                </c:pt>
                <c:pt idx="428">
                  <c:v>1.72</c:v>
                </c:pt>
                <c:pt idx="429">
                  <c:v>1.64</c:v>
                </c:pt>
                <c:pt idx="430">
                  <c:v>1.58</c:v>
                </c:pt>
                <c:pt idx="431">
                  <c:v>1.49</c:v>
                </c:pt>
                <c:pt idx="432">
                  <c:v>1.47</c:v>
                </c:pt>
                <c:pt idx="433">
                  <c:v>1.38</c:v>
                </c:pt>
                <c:pt idx="434">
                  <c:v>1.41</c:v>
                </c:pt>
                <c:pt idx="435">
                  <c:v>1.29</c:v>
                </c:pt>
                <c:pt idx="436">
                  <c:v>1.27</c:v>
                </c:pt>
                <c:pt idx="437">
                  <c:v>1.22</c:v>
                </c:pt>
                <c:pt idx="438">
                  <c:v>1.19</c:v>
                </c:pt>
                <c:pt idx="439">
                  <c:v>1.1000000000000001</c:v>
                </c:pt>
                <c:pt idx="440">
                  <c:v>1.05</c:v>
                </c:pt>
                <c:pt idx="441">
                  <c:v>0.99</c:v>
                </c:pt>
                <c:pt idx="442">
                  <c:v>0.97</c:v>
                </c:pt>
                <c:pt idx="443">
                  <c:v>0.97</c:v>
                </c:pt>
                <c:pt idx="444">
                  <c:v>0.94</c:v>
                </c:pt>
                <c:pt idx="445">
                  <c:v>0.92</c:v>
                </c:pt>
                <c:pt idx="446">
                  <c:v>0.84</c:v>
                </c:pt>
                <c:pt idx="447">
                  <c:v>0.87</c:v>
                </c:pt>
                <c:pt idx="448">
                  <c:v>0.84</c:v>
                </c:pt>
                <c:pt idx="449">
                  <c:v>0.75</c:v>
                </c:pt>
                <c:pt idx="450">
                  <c:v>0.73</c:v>
                </c:pt>
                <c:pt idx="451">
                  <c:v>0.67</c:v>
                </c:pt>
                <c:pt idx="452">
                  <c:v>0.64</c:v>
                </c:pt>
                <c:pt idx="453">
                  <c:v>0.63</c:v>
                </c:pt>
                <c:pt idx="454">
                  <c:v>0.65</c:v>
                </c:pt>
                <c:pt idx="455">
                  <c:v>0.6</c:v>
                </c:pt>
                <c:pt idx="456">
                  <c:v>0.67</c:v>
                </c:pt>
                <c:pt idx="457">
                  <c:v>0.77</c:v>
                </c:pt>
                <c:pt idx="458">
                  <c:v>0.97</c:v>
                </c:pt>
                <c:pt idx="459">
                  <c:v>1.01</c:v>
                </c:pt>
                <c:pt idx="460">
                  <c:v>0.91</c:v>
                </c:pt>
                <c:pt idx="461">
                  <c:v>0.83</c:v>
                </c:pt>
                <c:pt idx="462">
                  <c:v>0.88</c:v>
                </c:pt>
                <c:pt idx="463">
                  <c:v>0.87</c:v>
                </c:pt>
                <c:pt idx="464">
                  <c:v>0.87</c:v>
                </c:pt>
                <c:pt idx="465">
                  <c:v>0.87</c:v>
                </c:pt>
                <c:pt idx="466">
                  <c:v>0.9</c:v>
                </c:pt>
                <c:pt idx="467">
                  <c:v>0.98</c:v>
                </c:pt>
                <c:pt idx="468">
                  <c:v>0.98</c:v>
                </c:pt>
                <c:pt idx="469">
                  <c:v>0.94</c:v>
                </c:pt>
                <c:pt idx="470">
                  <c:v>0.95</c:v>
                </c:pt>
                <c:pt idx="471">
                  <c:v>0.96</c:v>
                </c:pt>
                <c:pt idx="472">
                  <c:v>1.06</c:v>
                </c:pt>
                <c:pt idx="473">
                  <c:v>1.1399999999999999</c:v>
                </c:pt>
                <c:pt idx="474">
                  <c:v>1.2</c:v>
                </c:pt>
                <c:pt idx="475">
                  <c:v>1.1399999999999999</c:v>
                </c:pt>
                <c:pt idx="476">
                  <c:v>1.1599999999999999</c:v>
                </c:pt>
                <c:pt idx="477">
                  <c:v>1.18</c:v>
                </c:pt>
                <c:pt idx="478">
                  <c:v>1.23</c:v>
                </c:pt>
                <c:pt idx="479">
                  <c:v>1.42</c:v>
                </c:pt>
                <c:pt idx="480">
                  <c:v>1.6</c:v>
                </c:pt>
                <c:pt idx="481">
                  <c:v>1.72</c:v>
                </c:pt>
                <c:pt idx="482">
                  <c:v>1.74</c:v>
                </c:pt>
                <c:pt idx="483">
                  <c:v>1.78</c:v>
                </c:pt>
                <c:pt idx="484">
                  <c:v>1.94</c:v>
                </c:pt>
                <c:pt idx="485">
                  <c:v>2.06</c:v>
                </c:pt>
                <c:pt idx="486">
                  <c:v>2.13</c:v>
                </c:pt>
                <c:pt idx="487">
                  <c:v>2.08</c:v>
                </c:pt>
                <c:pt idx="488">
                  <c:v>2.2999999999999998</c:v>
                </c:pt>
                <c:pt idx="489">
                  <c:v>2.29</c:v>
                </c:pt>
                <c:pt idx="490">
                  <c:v>2.41</c:v>
                </c:pt>
                <c:pt idx="491">
                  <c:v>2.57</c:v>
                </c:pt>
                <c:pt idx="492">
                  <c:v>2.66</c:v>
                </c:pt>
                <c:pt idx="493">
                  <c:v>2.68</c:v>
                </c:pt>
                <c:pt idx="494">
                  <c:v>2.78</c:v>
                </c:pt>
                <c:pt idx="495">
                  <c:v>2.85</c:v>
                </c:pt>
                <c:pt idx="496">
                  <c:v>3</c:v>
                </c:pt>
                <c:pt idx="497">
                  <c:v>3.19</c:v>
                </c:pt>
                <c:pt idx="498">
                  <c:v>3.28</c:v>
                </c:pt>
                <c:pt idx="499">
                  <c:v>3.3</c:v>
                </c:pt>
                <c:pt idx="500">
                  <c:v>3.47</c:v>
                </c:pt>
                <c:pt idx="501">
                  <c:v>3.37</c:v>
                </c:pt>
                <c:pt idx="502">
                  <c:v>3.61</c:v>
                </c:pt>
                <c:pt idx="503">
                  <c:v>3.58</c:v>
                </c:pt>
                <c:pt idx="504">
                  <c:v>3.69</c:v>
                </c:pt>
                <c:pt idx="505">
                  <c:v>3.77</c:v>
                </c:pt>
                <c:pt idx="506">
                  <c:v>3.68</c:v>
                </c:pt>
                <c:pt idx="507">
                  <c:v>3.78</c:v>
                </c:pt>
                <c:pt idx="508">
                  <c:v>3.73</c:v>
                </c:pt>
                <c:pt idx="509">
                  <c:v>3.85</c:v>
                </c:pt>
                <c:pt idx="510">
                  <c:v>3.79</c:v>
                </c:pt>
                <c:pt idx="511">
                  <c:v>3.81</c:v>
                </c:pt>
                <c:pt idx="512">
                  <c:v>3.76</c:v>
                </c:pt>
                <c:pt idx="513">
                  <c:v>3.64</c:v>
                </c:pt>
                <c:pt idx="514">
                  <c:v>3.6</c:v>
                </c:pt>
                <c:pt idx="515">
                  <c:v>3.48</c:v>
                </c:pt>
                <c:pt idx="516">
                  <c:v>3.49</c:v>
                </c:pt>
                <c:pt idx="517">
                  <c:v>3.45</c:v>
                </c:pt>
                <c:pt idx="518">
                  <c:v>3.52</c:v>
                </c:pt>
                <c:pt idx="519">
                  <c:v>3.29</c:v>
                </c:pt>
                <c:pt idx="520">
                  <c:v>3.04</c:v>
                </c:pt>
                <c:pt idx="521">
                  <c:v>2.92</c:v>
                </c:pt>
                <c:pt idx="522">
                  <c:v>2.78</c:v>
                </c:pt>
                <c:pt idx="523">
                  <c:v>2.68</c:v>
                </c:pt>
                <c:pt idx="524">
                  <c:v>2.63</c:v>
                </c:pt>
                <c:pt idx="525">
                  <c:v>2.59</c:v>
                </c:pt>
                <c:pt idx="526">
                  <c:v>2.5</c:v>
                </c:pt>
                <c:pt idx="527">
                  <c:v>2.2999999999999998</c:v>
                </c:pt>
                <c:pt idx="528">
                  <c:v>2.15</c:v>
                </c:pt>
                <c:pt idx="529">
                  <c:v>1.99</c:v>
                </c:pt>
                <c:pt idx="530">
                  <c:v>1.93</c:v>
                </c:pt>
                <c:pt idx="531">
                  <c:v>1.99</c:v>
                </c:pt>
                <c:pt idx="532">
                  <c:v>2.16</c:v>
                </c:pt>
                <c:pt idx="533">
                  <c:v>2.17</c:v>
                </c:pt>
                <c:pt idx="534">
                  <c:v>2.0699999999999998</c:v>
                </c:pt>
                <c:pt idx="535">
                  <c:v>1.96</c:v>
                </c:pt>
                <c:pt idx="536">
                  <c:v>1.89</c:v>
                </c:pt>
                <c:pt idx="537">
                  <c:v>1.89</c:v>
                </c:pt>
                <c:pt idx="538">
                  <c:v>1.83</c:v>
                </c:pt>
                <c:pt idx="539">
                  <c:v>1.84</c:v>
                </c:pt>
                <c:pt idx="540">
                  <c:v>1.84</c:v>
                </c:pt>
                <c:pt idx="541">
                  <c:v>1.86</c:v>
                </c:pt>
                <c:pt idx="542">
                  <c:v>1.88</c:v>
                </c:pt>
                <c:pt idx="543">
                  <c:v>1.93</c:v>
                </c:pt>
                <c:pt idx="544">
                  <c:v>1.99</c:v>
                </c:pt>
                <c:pt idx="545">
                  <c:v>2.0299999999999998</c:v>
                </c:pt>
                <c:pt idx="546">
                  <c:v>2.0699999999999998</c:v>
                </c:pt>
                <c:pt idx="547">
                  <c:v>2.16</c:v>
                </c:pt>
                <c:pt idx="548">
                  <c:v>2.1800000000000002</c:v>
                </c:pt>
                <c:pt idx="549">
                  <c:v>2.29</c:v>
                </c:pt>
                <c:pt idx="550">
                  <c:v>2.37</c:v>
                </c:pt>
                <c:pt idx="551">
                  <c:v>2.4300000000000002</c:v>
                </c:pt>
                <c:pt idx="552">
                  <c:v>2.5099999999999998</c:v>
                </c:pt>
                <c:pt idx="553">
                  <c:v>2.61</c:v>
                </c:pt>
                <c:pt idx="554">
                  <c:v>2.7</c:v>
                </c:pt>
                <c:pt idx="555">
                  <c:v>2.82</c:v>
                </c:pt>
                <c:pt idx="556">
                  <c:v>2.81</c:v>
                </c:pt>
                <c:pt idx="557">
                  <c:v>2.85</c:v>
                </c:pt>
                <c:pt idx="558">
                  <c:v>2.85</c:v>
                </c:pt>
                <c:pt idx="559">
                  <c:v>2.83</c:v>
                </c:pt>
                <c:pt idx="560">
                  <c:v>2.84</c:v>
                </c:pt>
                <c:pt idx="561">
                  <c:v>2.85</c:v>
                </c:pt>
                <c:pt idx="562">
                  <c:v>2.85</c:v>
                </c:pt>
                <c:pt idx="563">
                  <c:v>2.75</c:v>
                </c:pt>
                <c:pt idx="564">
                  <c:v>2.7</c:v>
                </c:pt>
                <c:pt idx="565">
                  <c:v>2.61</c:v>
                </c:pt>
                <c:pt idx="566">
                  <c:v>2.4900000000000002</c:v>
                </c:pt>
                <c:pt idx="567">
                  <c:v>2.4500000000000002</c:v>
                </c:pt>
                <c:pt idx="568">
                  <c:v>2.39</c:v>
                </c:pt>
                <c:pt idx="569">
                  <c:v>2.23</c:v>
                </c:pt>
                <c:pt idx="570">
                  <c:v>2.15</c:v>
                </c:pt>
                <c:pt idx="571">
                  <c:v>2.11</c:v>
                </c:pt>
                <c:pt idx="572">
                  <c:v>1.95</c:v>
                </c:pt>
                <c:pt idx="573">
                  <c:v>1.91</c:v>
                </c:pt>
                <c:pt idx="574">
                  <c:v>1.85</c:v>
                </c:pt>
                <c:pt idx="575">
                  <c:v>1.82</c:v>
                </c:pt>
                <c:pt idx="576">
                  <c:v>1.69</c:v>
                </c:pt>
                <c:pt idx="577">
                  <c:v>1.69</c:v>
                </c:pt>
                <c:pt idx="578">
                  <c:v>1.65</c:v>
                </c:pt>
                <c:pt idx="579">
                  <c:v>1.64</c:v>
                </c:pt>
                <c:pt idx="580">
                  <c:v>1.65</c:v>
                </c:pt>
                <c:pt idx="581">
                  <c:v>1.58</c:v>
                </c:pt>
                <c:pt idx="582">
                  <c:v>1.5</c:v>
                </c:pt>
                <c:pt idx="583">
                  <c:v>1.44</c:v>
                </c:pt>
                <c:pt idx="584">
                  <c:v>1.33</c:v>
                </c:pt>
                <c:pt idx="585">
                  <c:v>1.34</c:v>
                </c:pt>
                <c:pt idx="586">
                  <c:v>1.33</c:v>
                </c:pt>
                <c:pt idx="587">
                  <c:v>1.26</c:v>
                </c:pt>
                <c:pt idx="588">
                  <c:v>1.28</c:v>
                </c:pt>
                <c:pt idx="589">
                  <c:v>1.21</c:v>
                </c:pt>
                <c:pt idx="590">
                  <c:v>1.1399999999999999</c:v>
                </c:pt>
                <c:pt idx="591">
                  <c:v>1.05</c:v>
                </c:pt>
                <c:pt idx="592">
                  <c:v>1.04</c:v>
                </c:pt>
                <c:pt idx="593">
                  <c:v>1.01</c:v>
                </c:pt>
                <c:pt idx="594">
                  <c:v>1.1399999999999999</c:v>
                </c:pt>
                <c:pt idx="595">
                  <c:v>1.1100000000000001</c:v>
                </c:pt>
                <c:pt idx="596">
                  <c:v>1.1100000000000001</c:v>
                </c:pt>
                <c:pt idx="597">
                  <c:v>0.97</c:v>
                </c:pt>
                <c:pt idx="598">
                  <c:v>0.92</c:v>
                </c:pt>
                <c:pt idx="599">
                  <c:v>0.93</c:v>
                </c:pt>
                <c:pt idx="600">
                  <c:v>0.89</c:v>
                </c:pt>
                <c:pt idx="601">
                  <c:v>0.81</c:v>
                </c:pt>
                <c:pt idx="602">
                  <c:v>0.72</c:v>
                </c:pt>
                <c:pt idx="603">
                  <c:v>0.65</c:v>
                </c:pt>
                <c:pt idx="604">
                  <c:v>0.65</c:v>
                </c:pt>
                <c:pt idx="605">
                  <c:v>0.73</c:v>
                </c:pt>
                <c:pt idx="606">
                  <c:v>0.78</c:v>
                </c:pt>
                <c:pt idx="607">
                  <c:v>0.79</c:v>
                </c:pt>
                <c:pt idx="608">
                  <c:v>0.75</c:v>
                </c:pt>
                <c:pt idx="609">
                  <c:v>0.68</c:v>
                </c:pt>
                <c:pt idx="610">
                  <c:v>0.69</c:v>
                </c:pt>
                <c:pt idx="611">
                  <c:v>0.71</c:v>
                </c:pt>
                <c:pt idx="612">
                  <c:v>0.75</c:v>
                </c:pt>
                <c:pt idx="613">
                  <c:v>0.69</c:v>
                </c:pt>
                <c:pt idx="614">
                  <c:v>0.73</c:v>
                </c:pt>
                <c:pt idx="615">
                  <c:v>0.85</c:v>
                </c:pt>
                <c:pt idx="616">
                  <c:v>0.8</c:v>
                </c:pt>
                <c:pt idx="617">
                  <c:v>0.71</c:v>
                </c:pt>
                <c:pt idx="618">
                  <c:v>0.75</c:v>
                </c:pt>
                <c:pt idx="619">
                  <c:v>0.75</c:v>
                </c:pt>
                <c:pt idx="620">
                  <c:v>0.81</c:v>
                </c:pt>
                <c:pt idx="621">
                  <c:v>0.87</c:v>
                </c:pt>
                <c:pt idx="622">
                  <c:v>0.79</c:v>
                </c:pt>
                <c:pt idx="623">
                  <c:v>0.82</c:v>
                </c:pt>
                <c:pt idx="624">
                  <c:v>0.87</c:v>
                </c:pt>
                <c:pt idx="625">
                  <c:v>0.9</c:v>
                </c:pt>
                <c:pt idx="626">
                  <c:v>1.02</c:v>
                </c:pt>
                <c:pt idx="627">
                  <c:v>1.05</c:v>
                </c:pt>
                <c:pt idx="628">
                  <c:v>1.05</c:v>
                </c:pt>
                <c:pt idx="629">
                  <c:v>1.0900000000000001</c:v>
                </c:pt>
                <c:pt idx="630">
                  <c:v>1.1200000000000001</c:v>
                </c:pt>
                <c:pt idx="631">
                  <c:v>1.1399999999999999</c:v>
                </c:pt>
                <c:pt idx="632">
                  <c:v>1.24</c:v>
                </c:pt>
                <c:pt idx="633">
                  <c:v>1.1599999999999999</c:v>
                </c:pt>
                <c:pt idx="634">
                  <c:v>1.26</c:v>
                </c:pt>
                <c:pt idx="635">
                  <c:v>1.1599999999999999</c:v>
                </c:pt>
                <c:pt idx="636">
                  <c:v>1.34</c:v>
                </c:pt>
                <c:pt idx="637">
                  <c:v>1.35</c:v>
                </c:pt>
                <c:pt idx="638">
                  <c:v>1.36</c:v>
                </c:pt>
                <c:pt idx="639">
                  <c:v>1.33</c:v>
                </c:pt>
                <c:pt idx="640">
                  <c:v>1.26</c:v>
                </c:pt>
                <c:pt idx="641">
                  <c:v>1.1499999999999999</c:v>
                </c:pt>
                <c:pt idx="642">
                  <c:v>1.2</c:v>
                </c:pt>
                <c:pt idx="643">
                  <c:v>1.1599999999999999</c:v>
                </c:pt>
                <c:pt idx="644">
                  <c:v>1.1000000000000001</c:v>
                </c:pt>
                <c:pt idx="645">
                  <c:v>1.0900000000000001</c:v>
                </c:pt>
                <c:pt idx="646">
                  <c:v>1.01</c:v>
                </c:pt>
                <c:pt idx="647">
                  <c:v>0.96</c:v>
                </c:pt>
                <c:pt idx="648">
                  <c:v>0.93</c:v>
                </c:pt>
                <c:pt idx="649">
                  <c:v>0.97</c:v>
                </c:pt>
                <c:pt idx="650">
                  <c:v>1.01</c:v>
                </c:pt>
                <c:pt idx="651">
                  <c:v>1.1200000000000001</c:v>
                </c:pt>
                <c:pt idx="652">
                  <c:v>1.06</c:v>
                </c:pt>
                <c:pt idx="653">
                  <c:v>1.0900000000000001</c:v>
                </c:pt>
                <c:pt idx="654">
                  <c:v>1.04</c:v>
                </c:pt>
                <c:pt idx="655">
                  <c:v>1.21</c:v>
                </c:pt>
                <c:pt idx="656">
                  <c:v>1.1100000000000001</c:v>
                </c:pt>
                <c:pt idx="657">
                  <c:v>1.36</c:v>
                </c:pt>
                <c:pt idx="658">
                  <c:v>1.34</c:v>
                </c:pt>
                <c:pt idx="659">
                  <c:v>1.28</c:v>
                </c:pt>
                <c:pt idx="660">
                  <c:v>1.19</c:v>
                </c:pt>
                <c:pt idx="661">
                  <c:v>1.25</c:v>
                </c:pt>
                <c:pt idx="662">
                  <c:v>1.29</c:v>
                </c:pt>
                <c:pt idx="663">
                  <c:v>1.38</c:v>
                </c:pt>
                <c:pt idx="664">
                  <c:v>1.37</c:v>
                </c:pt>
                <c:pt idx="665">
                  <c:v>1.26</c:v>
                </c:pt>
                <c:pt idx="666">
                  <c:v>1.4</c:v>
                </c:pt>
                <c:pt idx="667">
                  <c:v>1.4</c:v>
                </c:pt>
                <c:pt idx="668">
                  <c:v>1.39</c:v>
                </c:pt>
                <c:pt idx="669">
                  <c:v>1.45</c:v>
                </c:pt>
                <c:pt idx="670">
                  <c:v>1.37</c:v>
                </c:pt>
                <c:pt idx="671">
                  <c:v>1.39</c:v>
                </c:pt>
                <c:pt idx="672">
                  <c:v>1.4</c:v>
                </c:pt>
                <c:pt idx="673">
                  <c:v>1.27</c:v>
                </c:pt>
                <c:pt idx="674">
                  <c:v>1.24</c:v>
                </c:pt>
                <c:pt idx="675">
                  <c:v>1.22</c:v>
                </c:pt>
                <c:pt idx="676">
                  <c:v>1.25</c:v>
                </c:pt>
                <c:pt idx="677">
                  <c:v>1.19</c:v>
                </c:pt>
                <c:pt idx="678">
                  <c:v>1.25</c:v>
                </c:pt>
                <c:pt idx="679">
                  <c:v>1.1299999999999999</c:v>
                </c:pt>
                <c:pt idx="680">
                  <c:v>1.1399999999999999</c:v>
                </c:pt>
                <c:pt idx="681">
                  <c:v>1.0900000000000001</c:v>
                </c:pt>
                <c:pt idx="682">
                  <c:v>1.01</c:v>
                </c:pt>
                <c:pt idx="683">
                  <c:v>0.9</c:v>
                </c:pt>
                <c:pt idx="684">
                  <c:v>0.85</c:v>
                </c:pt>
                <c:pt idx="685">
                  <c:v>0.77</c:v>
                </c:pt>
                <c:pt idx="686">
                  <c:v>0.74</c:v>
                </c:pt>
                <c:pt idx="687">
                  <c:v>0.72</c:v>
                </c:pt>
                <c:pt idx="688">
                  <c:v>0.73</c:v>
                </c:pt>
                <c:pt idx="689">
                  <c:v>0.67</c:v>
                </c:pt>
                <c:pt idx="690">
                  <c:v>0.64</c:v>
                </c:pt>
                <c:pt idx="691">
                  <c:v>0.66</c:v>
                </c:pt>
                <c:pt idx="692">
                  <c:v>0.65</c:v>
                </c:pt>
                <c:pt idx="693">
                  <c:v>0.62</c:v>
                </c:pt>
                <c:pt idx="694">
                  <c:v>0.56999999999999995</c:v>
                </c:pt>
                <c:pt idx="695">
                  <c:v>0.53</c:v>
                </c:pt>
                <c:pt idx="696">
                  <c:v>0.5</c:v>
                </c:pt>
                <c:pt idx="697">
                  <c:v>0.47</c:v>
                </c:pt>
                <c:pt idx="698">
                  <c:v>0.46</c:v>
                </c:pt>
                <c:pt idx="699">
                  <c:v>0.44</c:v>
                </c:pt>
                <c:pt idx="700">
                  <c:v>0.42</c:v>
                </c:pt>
                <c:pt idx="701">
                  <c:v>0.42</c:v>
                </c:pt>
                <c:pt idx="702">
                  <c:v>0.46</c:v>
                </c:pt>
                <c:pt idx="703">
                  <c:v>0.56000000000000005</c:v>
                </c:pt>
                <c:pt idx="704">
                  <c:v>0.56999999999999995</c:v>
                </c:pt>
                <c:pt idx="705">
                  <c:v>0.6</c:v>
                </c:pt>
                <c:pt idx="706">
                  <c:v>0.61</c:v>
                </c:pt>
                <c:pt idx="707">
                  <c:v>0.64</c:v>
                </c:pt>
                <c:pt idx="708">
                  <c:v>0.74</c:v>
                </c:pt>
                <c:pt idx="709">
                  <c:v>0.82</c:v>
                </c:pt>
                <c:pt idx="710">
                  <c:v>0.91</c:v>
                </c:pt>
                <c:pt idx="711">
                  <c:v>0.88</c:v>
                </c:pt>
                <c:pt idx="712">
                  <c:v>0.88</c:v>
                </c:pt>
                <c:pt idx="713">
                  <c:v>0.86</c:v>
                </c:pt>
                <c:pt idx="714">
                  <c:v>0.86</c:v>
                </c:pt>
                <c:pt idx="715">
                  <c:v>0.92</c:v>
                </c:pt>
                <c:pt idx="716">
                  <c:v>1</c:v>
                </c:pt>
                <c:pt idx="717">
                  <c:v>1.03</c:v>
                </c:pt>
                <c:pt idx="718">
                  <c:v>0.94</c:v>
                </c:pt>
                <c:pt idx="719">
                  <c:v>1.01</c:v>
                </c:pt>
                <c:pt idx="720">
                  <c:v>1.06</c:v>
                </c:pt>
                <c:pt idx="721">
                  <c:v>1.1100000000000001</c:v>
                </c:pt>
                <c:pt idx="722">
                  <c:v>1.27</c:v>
                </c:pt>
                <c:pt idx="723">
                  <c:v>1.3</c:v>
                </c:pt>
                <c:pt idx="724">
                  <c:v>1.25</c:v>
                </c:pt>
                <c:pt idx="725">
                  <c:v>1.21</c:v>
                </c:pt>
                <c:pt idx="726">
                  <c:v>1.22</c:v>
                </c:pt>
                <c:pt idx="727">
                  <c:v>1.26</c:v>
                </c:pt>
                <c:pt idx="728">
                  <c:v>1.33</c:v>
                </c:pt>
                <c:pt idx="729">
                  <c:v>1.42</c:v>
                </c:pt>
                <c:pt idx="730">
                  <c:v>1.37</c:v>
                </c:pt>
                <c:pt idx="731">
                  <c:v>1.28</c:v>
                </c:pt>
                <c:pt idx="732">
                  <c:v>1.25</c:v>
                </c:pt>
                <c:pt idx="733">
                  <c:v>1.1299999999999999</c:v>
                </c:pt>
                <c:pt idx="734">
                  <c:v>1.18</c:v>
                </c:pt>
                <c:pt idx="735">
                  <c:v>1.1399999999999999</c:v>
                </c:pt>
                <c:pt idx="736">
                  <c:v>1.1299999999999999</c:v>
                </c:pt>
                <c:pt idx="737">
                  <c:v>1.1000000000000001</c:v>
                </c:pt>
                <c:pt idx="738">
                  <c:v>1.0900000000000001</c:v>
                </c:pt>
                <c:pt idx="739">
                  <c:v>1.05</c:v>
                </c:pt>
                <c:pt idx="740">
                  <c:v>0.95</c:v>
                </c:pt>
                <c:pt idx="741">
                  <c:v>0.91</c:v>
                </c:pt>
                <c:pt idx="742">
                  <c:v>0.85</c:v>
                </c:pt>
                <c:pt idx="743">
                  <c:v>0.92</c:v>
                </c:pt>
                <c:pt idx="744">
                  <c:v>0.88</c:v>
                </c:pt>
                <c:pt idx="745">
                  <c:v>0.86</c:v>
                </c:pt>
                <c:pt idx="746">
                  <c:v>0.86</c:v>
                </c:pt>
                <c:pt idx="747">
                  <c:v>0.84</c:v>
                </c:pt>
                <c:pt idx="748">
                  <c:v>0.81</c:v>
                </c:pt>
                <c:pt idx="749">
                  <c:v>0.85</c:v>
                </c:pt>
                <c:pt idx="750">
                  <c:v>0.77</c:v>
                </c:pt>
                <c:pt idx="751">
                  <c:v>0.76</c:v>
                </c:pt>
                <c:pt idx="752">
                  <c:v>0.69</c:v>
                </c:pt>
                <c:pt idx="753">
                  <c:v>0.65</c:v>
                </c:pt>
                <c:pt idx="754">
                  <c:v>0.78</c:v>
                </c:pt>
                <c:pt idx="755">
                  <c:v>0.82</c:v>
                </c:pt>
                <c:pt idx="756">
                  <c:v>0.82</c:v>
                </c:pt>
                <c:pt idx="757">
                  <c:v>0.82</c:v>
                </c:pt>
                <c:pt idx="758">
                  <c:v>0.85</c:v>
                </c:pt>
                <c:pt idx="759">
                  <c:v>0.86</c:v>
                </c:pt>
                <c:pt idx="760">
                  <c:v>0.87</c:v>
                </c:pt>
                <c:pt idx="761">
                  <c:v>0.78</c:v>
                </c:pt>
                <c:pt idx="762">
                  <c:v>0.71</c:v>
                </c:pt>
                <c:pt idx="763">
                  <c:v>0.71</c:v>
                </c:pt>
                <c:pt idx="764">
                  <c:v>0.68</c:v>
                </c:pt>
                <c:pt idx="765">
                  <c:v>0.66</c:v>
                </c:pt>
                <c:pt idx="766">
                  <c:v>0.64</c:v>
                </c:pt>
                <c:pt idx="767">
                  <c:v>0.6</c:v>
                </c:pt>
                <c:pt idx="768">
                  <c:v>0.54</c:v>
                </c:pt>
                <c:pt idx="769">
                  <c:v>0.51</c:v>
                </c:pt>
                <c:pt idx="770">
                  <c:v>0.5</c:v>
                </c:pt>
                <c:pt idx="771">
                  <c:v>0.48</c:v>
                </c:pt>
                <c:pt idx="772">
                  <c:v>0.5</c:v>
                </c:pt>
                <c:pt idx="773">
                  <c:v>0.57999999999999996</c:v>
                </c:pt>
                <c:pt idx="774">
                  <c:v>0.55000000000000004</c:v>
                </c:pt>
                <c:pt idx="775">
                  <c:v>0.6</c:v>
                </c:pt>
                <c:pt idx="776">
                  <c:v>0.63</c:v>
                </c:pt>
                <c:pt idx="777">
                  <c:v>0.71</c:v>
                </c:pt>
                <c:pt idx="778">
                  <c:v>0.76</c:v>
                </c:pt>
                <c:pt idx="779">
                  <c:v>0.75</c:v>
                </c:pt>
                <c:pt idx="780">
                  <c:v>0.89</c:v>
                </c:pt>
                <c:pt idx="781">
                  <c:v>0.98</c:v>
                </c:pt>
                <c:pt idx="782">
                  <c:v>0.95</c:v>
                </c:pt>
                <c:pt idx="783">
                  <c:v>1.06</c:v>
                </c:pt>
                <c:pt idx="784">
                  <c:v>1.1200000000000001</c:v>
                </c:pt>
                <c:pt idx="785">
                  <c:v>1.1599999999999999</c:v>
                </c:pt>
                <c:pt idx="786">
                  <c:v>1.23</c:v>
                </c:pt>
                <c:pt idx="787">
                  <c:v>1.26</c:v>
                </c:pt>
                <c:pt idx="788">
                  <c:v>1.22</c:v>
                </c:pt>
                <c:pt idx="789">
                  <c:v>1.22</c:v>
                </c:pt>
                <c:pt idx="790">
                  <c:v>1.1499999999999999</c:v>
                </c:pt>
                <c:pt idx="791">
                  <c:v>1.19</c:v>
                </c:pt>
                <c:pt idx="792">
                  <c:v>1.3</c:v>
                </c:pt>
                <c:pt idx="793">
                  <c:v>1.24</c:v>
                </c:pt>
                <c:pt idx="794">
                  <c:v>1.34</c:v>
                </c:pt>
                <c:pt idx="795">
                  <c:v>1.53</c:v>
                </c:pt>
                <c:pt idx="796">
                  <c:v>1.44</c:v>
                </c:pt>
                <c:pt idx="797">
                  <c:v>1.35</c:v>
                </c:pt>
                <c:pt idx="798">
                  <c:v>1.47</c:v>
                </c:pt>
                <c:pt idx="799">
                  <c:v>1.66</c:v>
                </c:pt>
                <c:pt idx="800">
                  <c:v>1.64</c:v>
                </c:pt>
                <c:pt idx="801">
                  <c:v>1.69</c:v>
                </c:pt>
                <c:pt idx="802">
                  <c:v>1.61</c:v>
                </c:pt>
                <c:pt idx="803">
                  <c:v>1.71</c:v>
                </c:pt>
                <c:pt idx="804">
                  <c:v>1.77</c:v>
                </c:pt>
                <c:pt idx="805">
                  <c:v>1.85</c:v>
                </c:pt>
                <c:pt idx="806">
                  <c:v>1.78</c:v>
                </c:pt>
                <c:pt idx="807">
                  <c:v>1.96</c:v>
                </c:pt>
                <c:pt idx="808">
                  <c:v>1.89</c:v>
                </c:pt>
                <c:pt idx="809">
                  <c:v>1.96</c:v>
                </c:pt>
                <c:pt idx="810">
                  <c:v>1.82</c:v>
                </c:pt>
                <c:pt idx="811">
                  <c:v>1.73</c:v>
                </c:pt>
                <c:pt idx="812">
                  <c:v>1.79</c:v>
                </c:pt>
                <c:pt idx="813">
                  <c:v>1.86</c:v>
                </c:pt>
                <c:pt idx="814">
                  <c:v>2.02</c:v>
                </c:pt>
                <c:pt idx="815">
                  <c:v>2.06</c:v>
                </c:pt>
                <c:pt idx="816">
                  <c:v>2.04</c:v>
                </c:pt>
                <c:pt idx="817">
                  <c:v>2.23</c:v>
                </c:pt>
                <c:pt idx="818">
                  <c:v>2.11</c:v>
                </c:pt>
                <c:pt idx="819">
                  <c:v>2.2999999999999998</c:v>
                </c:pt>
                <c:pt idx="820">
                  <c:v>2.39</c:v>
                </c:pt>
                <c:pt idx="821">
                  <c:v>2.5099999999999998</c:v>
                </c:pt>
                <c:pt idx="822">
                  <c:v>2.7</c:v>
                </c:pt>
                <c:pt idx="823">
                  <c:v>2.84</c:v>
                </c:pt>
                <c:pt idx="824">
                  <c:v>2.82</c:v>
                </c:pt>
                <c:pt idx="825">
                  <c:v>2.93</c:v>
                </c:pt>
                <c:pt idx="826">
                  <c:v>2.95</c:v>
                </c:pt>
                <c:pt idx="827">
                  <c:v>2.98</c:v>
                </c:pt>
                <c:pt idx="828">
                  <c:v>3.15</c:v>
                </c:pt>
                <c:pt idx="829">
                  <c:v>3.13</c:v>
                </c:pt>
                <c:pt idx="830">
                  <c:v>3.3</c:v>
                </c:pt>
                <c:pt idx="831">
                  <c:v>3.48</c:v>
                </c:pt>
                <c:pt idx="832">
                  <c:v>3.59</c:v>
                </c:pt>
                <c:pt idx="833">
                  <c:v>3.59</c:v>
                </c:pt>
                <c:pt idx="834">
                  <c:v>3.6</c:v>
                </c:pt>
                <c:pt idx="835">
                  <c:v>3.74</c:v>
                </c:pt>
                <c:pt idx="836">
                  <c:v>3.89</c:v>
                </c:pt>
                <c:pt idx="837">
                  <c:v>3.61</c:v>
                </c:pt>
                <c:pt idx="838">
                  <c:v>3.51</c:v>
                </c:pt>
                <c:pt idx="839">
                  <c:v>3.57</c:v>
                </c:pt>
                <c:pt idx="840">
                  <c:v>3.48</c:v>
                </c:pt>
                <c:pt idx="841">
                  <c:v>3.37</c:v>
                </c:pt>
                <c:pt idx="842">
                  <c:v>3.29</c:v>
                </c:pt>
                <c:pt idx="843">
                  <c:v>3.29</c:v>
                </c:pt>
                <c:pt idx="844">
                  <c:v>3.2</c:v>
                </c:pt>
                <c:pt idx="845">
                  <c:v>3.03</c:v>
                </c:pt>
                <c:pt idx="846">
                  <c:v>2.9</c:v>
                </c:pt>
                <c:pt idx="847">
                  <c:v>2.74</c:v>
                </c:pt>
                <c:pt idx="848">
                  <c:v>2.5499999999999998</c:v>
                </c:pt>
                <c:pt idx="849">
                  <c:v>2.42</c:v>
                </c:pt>
                <c:pt idx="850">
                  <c:v>2.31</c:v>
                </c:pt>
                <c:pt idx="851">
                  <c:v>2.15</c:v>
                </c:pt>
                <c:pt idx="852">
                  <c:v>1.98</c:v>
                </c:pt>
                <c:pt idx="853">
                  <c:v>1.84</c:v>
                </c:pt>
                <c:pt idx="854">
                  <c:v>1.65</c:v>
                </c:pt>
                <c:pt idx="855">
                  <c:v>1.52</c:v>
                </c:pt>
                <c:pt idx="856">
                  <c:v>1.42</c:v>
                </c:pt>
                <c:pt idx="857">
                  <c:v>1.3</c:v>
                </c:pt>
                <c:pt idx="858">
                  <c:v>1.18</c:v>
                </c:pt>
                <c:pt idx="859">
                  <c:v>1.08</c:v>
                </c:pt>
                <c:pt idx="860">
                  <c:v>0.97</c:v>
                </c:pt>
                <c:pt idx="861">
                  <c:v>0.86</c:v>
                </c:pt>
                <c:pt idx="862">
                  <c:v>0.82</c:v>
                </c:pt>
                <c:pt idx="863">
                  <c:v>0.74</c:v>
                </c:pt>
                <c:pt idx="864">
                  <c:v>0.71</c:v>
                </c:pt>
                <c:pt idx="865">
                  <c:v>0.65</c:v>
                </c:pt>
                <c:pt idx="866">
                  <c:v>0.57999999999999996</c:v>
                </c:pt>
                <c:pt idx="867">
                  <c:v>0.56999999999999995</c:v>
                </c:pt>
                <c:pt idx="868">
                  <c:v>0.53</c:v>
                </c:pt>
                <c:pt idx="869">
                  <c:v>0.49</c:v>
                </c:pt>
                <c:pt idx="870">
                  <c:v>0.46</c:v>
                </c:pt>
                <c:pt idx="871">
                  <c:v>0.45</c:v>
                </c:pt>
                <c:pt idx="872">
                  <c:v>0.45</c:v>
                </c:pt>
                <c:pt idx="873">
                  <c:v>0.45</c:v>
                </c:pt>
                <c:pt idx="874">
                  <c:v>0.41</c:v>
                </c:pt>
                <c:pt idx="875">
                  <c:v>0.38</c:v>
                </c:pt>
                <c:pt idx="876">
                  <c:v>0.36</c:v>
                </c:pt>
                <c:pt idx="877">
                  <c:v>0.39</c:v>
                </c:pt>
                <c:pt idx="878">
                  <c:v>0.38</c:v>
                </c:pt>
                <c:pt idx="879">
                  <c:v>0.37</c:v>
                </c:pt>
                <c:pt idx="880">
                  <c:v>0.37</c:v>
                </c:pt>
                <c:pt idx="881">
                  <c:v>0.46</c:v>
                </c:pt>
                <c:pt idx="882">
                  <c:v>0.43</c:v>
                </c:pt>
                <c:pt idx="883">
                  <c:v>0.41</c:v>
                </c:pt>
                <c:pt idx="884">
                  <c:v>0.41</c:v>
                </c:pt>
                <c:pt idx="885">
                  <c:v>0.42</c:v>
                </c:pt>
                <c:pt idx="886">
                  <c:v>0.46</c:v>
                </c:pt>
                <c:pt idx="887">
                  <c:v>0.49</c:v>
                </c:pt>
                <c:pt idx="888">
                  <c:v>0.47</c:v>
                </c:pt>
                <c:pt idx="889">
                  <c:v>0.43</c:v>
                </c:pt>
                <c:pt idx="890">
                  <c:v>0.44</c:v>
                </c:pt>
                <c:pt idx="891">
                  <c:v>0.44</c:v>
                </c:pt>
                <c:pt idx="892">
                  <c:v>0.49</c:v>
                </c:pt>
                <c:pt idx="893">
                  <c:v>0.51</c:v>
                </c:pt>
                <c:pt idx="894">
                  <c:v>0.49</c:v>
                </c:pt>
                <c:pt idx="895">
                  <c:v>0.45</c:v>
                </c:pt>
                <c:pt idx="896">
                  <c:v>0.41</c:v>
                </c:pt>
                <c:pt idx="897">
                  <c:v>0.38</c:v>
                </c:pt>
                <c:pt idx="898">
                  <c:v>0.37</c:v>
                </c:pt>
                <c:pt idx="899">
                  <c:v>0.41</c:v>
                </c:pt>
                <c:pt idx="900">
                  <c:v>0.39</c:v>
                </c:pt>
                <c:pt idx="901">
                  <c:v>0.41</c:v>
                </c:pt>
                <c:pt idx="902">
                  <c:v>0.41</c:v>
                </c:pt>
                <c:pt idx="903">
                  <c:v>0.39</c:v>
                </c:pt>
                <c:pt idx="904">
                  <c:v>0.39</c:v>
                </c:pt>
                <c:pt idx="905">
                  <c:v>0.5</c:v>
                </c:pt>
                <c:pt idx="906">
                  <c:v>0.56999999999999995</c:v>
                </c:pt>
                <c:pt idx="907">
                  <c:v>0.61</c:v>
                </c:pt>
                <c:pt idx="908">
                  <c:v>0.65</c:v>
                </c:pt>
                <c:pt idx="909">
                  <c:v>0.62</c:v>
                </c:pt>
                <c:pt idx="910">
                  <c:v>0.59</c:v>
                </c:pt>
                <c:pt idx="911">
                  <c:v>0.54</c:v>
                </c:pt>
                <c:pt idx="912">
                  <c:v>0.55000000000000004</c:v>
                </c:pt>
                <c:pt idx="913">
                  <c:v>0.57999999999999996</c:v>
                </c:pt>
                <c:pt idx="914">
                  <c:v>0.59</c:v>
                </c:pt>
                <c:pt idx="915">
                  <c:v>0.57999999999999996</c:v>
                </c:pt>
                <c:pt idx="916">
                  <c:v>0.57999999999999996</c:v>
                </c:pt>
                <c:pt idx="917">
                  <c:v>0.51</c:v>
                </c:pt>
                <c:pt idx="918">
                  <c:v>0.51</c:v>
                </c:pt>
                <c:pt idx="919">
                  <c:v>0.46</c:v>
                </c:pt>
                <c:pt idx="920">
                  <c:v>0.52</c:v>
                </c:pt>
                <c:pt idx="921">
                  <c:v>0.49</c:v>
                </c:pt>
                <c:pt idx="922">
                  <c:v>0.48</c:v>
                </c:pt>
                <c:pt idx="923">
                  <c:v>0.49</c:v>
                </c:pt>
                <c:pt idx="924">
                  <c:v>0.45</c:v>
                </c:pt>
                <c:pt idx="925">
                  <c:v>0.41</c:v>
                </c:pt>
                <c:pt idx="926">
                  <c:v>0.39</c:v>
                </c:pt>
                <c:pt idx="927">
                  <c:v>0.42</c:v>
                </c:pt>
                <c:pt idx="928">
                  <c:v>0.55000000000000004</c:v>
                </c:pt>
                <c:pt idx="929">
                  <c:v>0.67</c:v>
                </c:pt>
                <c:pt idx="930">
                  <c:v>0.67</c:v>
                </c:pt>
                <c:pt idx="931">
                  <c:v>0.72</c:v>
                </c:pt>
                <c:pt idx="932">
                  <c:v>0.67</c:v>
                </c:pt>
                <c:pt idx="933">
                  <c:v>0.64</c:v>
                </c:pt>
                <c:pt idx="934">
                  <c:v>0.64</c:v>
                </c:pt>
                <c:pt idx="935">
                  <c:v>0.59</c:v>
                </c:pt>
                <c:pt idx="936">
                  <c:v>0.56999999999999995</c:v>
                </c:pt>
                <c:pt idx="937">
                  <c:v>0.62</c:v>
                </c:pt>
                <c:pt idx="938">
                  <c:v>0.64</c:v>
                </c:pt>
                <c:pt idx="939">
                  <c:v>0.56999999999999995</c:v>
                </c:pt>
                <c:pt idx="940">
                  <c:v>0.62</c:v>
                </c:pt>
                <c:pt idx="941">
                  <c:v>0.62</c:v>
                </c:pt>
                <c:pt idx="942">
                  <c:v>0.65</c:v>
                </c:pt>
                <c:pt idx="943">
                  <c:v>0.66</c:v>
                </c:pt>
                <c:pt idx="944">
                  <c:v>0.62</c:v>
                </c:pt>
                <c:pt idx="945">
                  <c:v>0.6</c:v>
                </c:pt>
                <c:pt idx="946">
                  <c:v>0.56999999999999995</c:v>
                </c:pt>
                <c:pt idx="947">
                  <c:v>0.53</c:v>
                </c:pt>
                <c:pt idx="948">
                  <c:v>0.54</c:v>
                </c:pt>
                <c:pt idx="949">
                  <c:v>0.55000000000000004</c:v>
                </c:pt>
                <c:pt idx="950">
                  <c:v>0.55000000000000004</c:v>
                </c:pt>
                <c:pt idx="951">
                  <c:v>0.64</c:v>
                </c:pt>
                <c:pt idx="952">
                  <c:v>0.6</c:v>
                </c:pt>
                <c:pt idx="953">
                  <c:v>0.57999999999999996</c:v>
                </c:pt>
                <c:pt idx="954">
                  <c:v>0.6</c:v>
                </c:pt>
                <c:pt idx="955">
                  <c:v>0.6</c:v>
                </c:pt>
                <c:pt idx="956">
                  <c:v>0.63</c:v>
                </c:pt>
                <c:pt idx="957">
                  <c:v>0.62</c:v>
                </c:pt>
                <c:pt idx="958">
                  <c:v>0.63</c:v>
                </c:pt>
                <c:pt idx="959">
                  <c:v>0.62</c:v>
                </c:pt>
                <c:pt idx="960">
                  <c:v>0.62</c:v>
                </c:pt>
                <c:pt idx="961">
                  <c:v>0.65</c:v>
                </c:pt>
                <c:pt idx="962">
                  <c:v>0.64</c:v>
                </c:pt>
                <c:pt idx="963">
                  <c:v>0.64</c:v>
                </c:pt>
                <c:pt idx="964">
                  <c:v>0.65</c:v>
                </c:pt>
                <c:pt idx="965">
                  <c:v>0.69</c:v>
                </c:pt>
                <c:pt idx="966">
                  <c:v>0.63</c:v>
                </c:pt>
                <c:pt idx="967">
                  <c:v>0.62</c:v>
                </c:pt>
                <c:pt idx="968">
                  <c:v>0.71</c:v>
                </c:pt>
                <c:pt idx="969">
                  <c:v>0.84</c:v>
                </c:pt>
                <c:pt idx="970">
                  <c:v>0.89</c:v>
                </c:pt>
                <c:pt idx="971">
                  <c:v>0.91</c:v>
                </c:pt>
                <c:pt idx="972">
                  <c:v>0.88</c:v>
                </c:pt>
                <c:pt idx="973">
                  <c:v>0.86</c:v>
                </c:pt>
                <c:pt idx="974">
                  <c:v>0.82</c:v>
                </c:pt>
                <c:pt idx="975">
                  <c:v>0.91</c:v>
                </c:pt>
                <c:pt idx="976">
                  <c:v>0.93</c:v>
                </c:pt>
                <c:pt idx="977">
                  <c:v>0.93</c:v>
                </c:pt>
                <c:pt idx="978">
                  <c:v>1.01</c:v>
                </c:pt>
                <c:pt idx="979">
                  <c:v>0.97</c:v>
                </c:pt>
                <c:pt idx="980">
                  <c:v>0.95</c:v>
                </c:pt>
                <c:pt idx="981">
                  <c:v>0.96</c:v>
                </c:pt>
                <c:pt idx="982">
                  <c:v>1.36</c:v>
                </c:pt>
                <c:pt idx="983">
                  <c:v>1.43</c:v>
                </c:pt>
                <c:pt idx="984">
                  <c:v>1.38</c:v>
                </c:pt>
                <c:pt idx="985">
                  <c:v>1.4</c:v>
                </c:pt>
                <c:pt idx="986">
                  <c:v>1.41</c:v>
                </c:pt>
                <c:pt idx="987">
                  <c:v>1.31</c:v>
                </c:pt>
                <c:pt idx="988">
                  <c:v>1.38</c:v>
                </c:pt>
                <c:pt idx="989">
                  <c:v>1.32</c:v>
                </c:pt>
                <c:pt idx="990">
                  <c:v>1.53</c:v>
                </c:pt>
                <c:pt idx="991">
                  <c:v>1.57</c:v>
                </c:pt>
                <c:pt idx="992">
                  <c:v>1.65</c:v>
                </c:pt>
                <c:pt idx="993">
                  <c:v>1.5</c:v>
                </c:pt>
                <c:pt idx="994">
                  <c:v>1.5</c:v>
                </c:pt>
                <c:pt idx="995">
                  <c:v>1.47</c:v>
                </c:pt>
                <c:pt idx="996">
                  <c:v>1.57</c:v>
                </c:pt>
                <c:pt idx="997">
                  <c:v>1.59</c:v>
                </c:pt>
                <c:pt idx="998">
                  <c:v>1.7</c:v>
                </c:pt>
                <c:pt idx="999">
                  <c:v>1.68</c:v>
                </c:pt>
                <c:pt idx="1000">
                  <c:v>1.52</c:v>
                </c:pt>
                <c:pt idx="1001">
                  <c:v>1.56</c:v>
                </c:pt>
                <c:pt idx="1002">
                  <c:v>1.49</c:v>
                </c:pt>
                <c:pt idx="1003">
                  <c:v>1.58</c:v>
                </c:pt>
                <c:pt idx="1004">
                  <c:v>1.58</c:v>
                </c:pt>
                <c:pt idx="1005">
                  <c:v>1.48</c:v>
                </c:pt>
                <c:pt idx="1006">
                  <c:v>1.56</c:v>
                </c:pt>
                <c:pt idx="1007">
                  <c:v>1.42</c:v>
                </c:pt>
                <c:pt idx="1008">
                  <c:v>1.33</c:v>
                </c:pt>
                <c:pt idx="1009">
                  <c:v>1.34</c:v>
                </c:pt>
                <c:pt idx="1010">
                  <c:v>1.22</c:v>
                </c:pt>
                <c:pt idx="1011">
                  <c:v>1.21</c:v>
                </c:pt>
                <c:pt idx="1012">
                  <c:v>1.1200000000000001</c:v>
                </c:pt>
                <c:pt idx="1013">
                  <c:v>1.06</c:v>
                </c:pt>
                <c:pt idx="1014">
                  <c:v>1.02</c:v>
                </c:pt>
                <c:pt idx="1015">
                  <c:v>0.91</c:v>
                </c:pt>
                <c:pt idx="1016">
                  <c:v>0.98</c:v>
                </c:pt>
                <c:pt idx="1017">
                  <c:v>0.88</c:v>
                </c:pt>
                <c:pt idx="1018">
                  <c:v>0.9</c:v>
                </c:pt>
                <c:pt idx="1019">
                  <c:v>0.88</c:v>
                </c:pt>
                <c:pt idx="1020">
                  <c:v>0.94</c:v>
                </c:pt>
                <c:pt idx="1021">
                  <c:v>1</c:v>
                </c:pt>
                <c:pt idx="1022">
                  <c:v>0.95</c:v>
                </c:pt>
                <c:pt idx="1023">
                  <c:v>0.95</c:v>
                </c:pt>
                <c:pt idx="1024">
                  <c:v>0.88</c:v>
                </c:pt>
                <c:pt idx="1025">
                  <c:v>0.84</c:v>
                </c:pt>
                <c:pt idx="1026">
                  <c:v>0.78</c:v>
                </c:pt>
                <c:pt idx="1027">
                  <c:v>0.79</c:v>
                </c:pt>
                <c:pt idx="1028">
                  <c:v>0.7</c:v>
                </c:pt>
                <c:pt idx="1029">
                  <c:v>0.69</c:v>
                </c:pt>
                <c:pt idx="1030">
                  <c:v>0.71</c:v>
                </c:pt>
                <c:pt idx="1031">
                  <c:v>0.71</c:v>
                </c:pt>
                <c:pt idx="1032">
                  <c:v>0.67</c:v>
                </c:pt>
                <c:pt idx="1033">
                  <c:v>0.61</c:v>
                </c:pt>
                <c:pt idx="1034">
                  <c:v>0.55000000000000004</c:v>
                </c:pt>
                <c:pt idx="1035">
                  <c:v>0.55000000000000004</c:v>
                </c:pt>
                <c:pt idx="1036">
                  <c:v>0.49</c:v>
                </c:pt>
                <c:pt idx="1037">
                  <c:v>0.49</c:v>
                </c:pt>
                <c:pt idx="1038">
                  <c:v>0.48</c:v>
                </c:pt>
                <c:pt idx="1039">
                  <c:v>0.44</c:v>
                </c:pt>
                <c:pt idx="1040">
                  <c:v>0.43</c:v>
                </c:pt>
                <c:pt idx="1041">
                  <c:v>0.41</c:v>
                </c:pt>
                <c:pt idx="1042">
                  <c:v>0.42</c:v>
                </c:pt>
                <c:pt idx="1043">
                  <c:v>0.39</c:v>
                </c:pt>
                <c:pt idx="1044">
                  <c:v>0.4</c:v>
                </c:pt>
                <c:pt idx="1045">
                  <c:v>0.41</c:v>
                </c:pt>
                <c:pt idx="1046">
                  <c:v>0.47</c:v>
                </c:pt>
                <c:pt idx="1047">
                  <c:v>0.53</c:v>
                </c:pt>
                <c:pt idx="1048">
                  <c:v>0.56000000000000005</c:v>
                </c:pt>
                <c:pt idx="1049">
                  <c:v>0.62</c:v>
                </c:pt>
                <c:pt idx="1050">
                  <c:v>0.59</c:v>
                </c:pt>
                <c:pt idx="1051">
                  <c:v>0.55000000000000004</c:v>
                </c:pt>
                <c:pt idx="1052">
                  <c:v>0.56999999999999995</c:v>
                </c:pt>
                <c:pt idx="1053">
                  <c:v>0.57999999999999996</c:v>
                </c:pt>
                <c:pt idx="1054">
                  <c:v>0.59</c:v>
                </c:pt>
                <c:pt idx="1055">
                  <c:v>0.6</c:v>
                </c:pt>
                <c:pt idx="1056">
                  <c:v>0.67</c:v>
                </c:pt>
                <c:pt idx="1057">
                  <c:v>0.76</c:v>
                </c:pt>
                <c:pt idx="1058">
                  <c:v>0.94</c:v>
                </c:pt>
                <c:pt idx="1059">
                  <c:v>0.93</c:v>
                </c:pt>
                <c:pt idx="1060">
                  <c:v>0.88</c:v>
                </c:pt>
                <c:pt idx="1061">
                  <c:v>0.85</c:v>
                </c:pt>
                <c:pt idx="1062">
                  <c:v>0.86</c:v>
                </c:pt>
                <c:pt idx="1063">
                  <c:v>0.82</c:v>
                </c:pt>
                <c:pt idx="1064">
                  <c:v>0.78</c:v>
                </c:pt>
                <c:pt idx="1065">
                  <c:v>0.8</c:v>
                </c:pt>
                <c:pt idx="1066">
                  <c:v>0.8</c:v>
                </c:pt>
                <c:pt idx="1067">
                  <c:v>0.75</c:v>
                </c:pt>
                <c:pt idx="1068">
                  <c:v>0.76</c:v>
                </c:pt>
                <c:pt idx="1069">
                  <c:v>0.67</c:v>
                </c:pt>
                <c:pt idx="1070">
                  <c:v>0.62</c:v>
                </c:pt>
                <c:pt idx="1071">
                  <c:v>0.59</c:v>
                </c:pt>
                <c:pt idx="1072">
                  <c:v>0.59</c:v>
                </c:pt>
                <c:pt idx="1073">
                  <c:v>0.63</c:v>
                </c:pt>
                <c:pt idx="1074">
                  <c:v>0.6</c:v>
                </c:pt>
                <c:pt idx="1075">
                  <c:v>0.53</c:v>
                </c:pt>
                <c:pt idx="1076">
                  <c:v>0.49</c:v>
                </c:pt>
                <c:pt idx="1077">
                  <c:v>0.45</c:v>
                </c:pt>
                <c:pt idx="1078">
                  <c:v>0.44</c:v>
                </c:pt>
                <c:pt idx="1079">
                  <c:v>0.43</c:v>
                </c:pt>
                <c:pt idx="1080">
                  <c:v>0.43</c:v>
                </c:pt>
                <c:pt idx="1081">
                  <c:v>0.4</c:v>
                </c:pt>
                <c:pt idx="1082">
                  <c:v>0.37</c:v>
                </c:pt>
                <c:pt idx="1083">
                  <c:v>0.38</c:v>
                </c:pt>
                <c:pt idx="1084">
                  <c:v>0.38</c:v>
                </c:pt>
                <c:pt idx="1085">
                  <c:v>0.4</c:v>
                </c:pt>
                <c:pt idx="1086">
                  <c:v>0.42</c:v>
                </c:pt>
                <c:pt idx="1087">
                  <c:v>0.42</c:v>
                </c:pt>
                <c:pt idx="1088">
                  <c:v>0.43</c:v>
                </c:pt>
                <c:pt idx="1089">
                  <c:v>0.56999999999999995</c:v>
                </c:pt>
                <c:pt idx="1090">
                  <c:v>0.62</c:v>
                </c:pt>
                <c:pt idx="1091">
                  <c:v>0.63</c:v>
                </c:pt>
                <c:pt idx="1092">
                  <c:v>0.63</c:v>
                </c:pt>
                <c:pt idx="1093">
                  <c:v>0.66</c:v>
                </c:pt>
                <c:pt idx="1094">
                  <c:v>0.7</c:v>
                </c:pt>
                <c:pt idx="1095">
                  <c:v>0.71</c:v>
                </c:pt>
                <c:pt idx="1096">
                  <c:v>0.69</c:v>
                </c:pt>
                <c:pt idx="1097">
                  <c:v>0.68</c:v>
                </c:pt>
                <c:pt idx="1098">
                  <c:v>0.64</c:v>
                </c:pt>
                <c:pt idx="1099">
                  <c:v>0.72</c:v>
                </c:pt>
                <c:pt idx="1100">
                  <c:v>0.7</c:v>
                </c:pt>
                <c:pt idx="1101">
                  <c:v>0.78</c:v>
                </c:pt>
                <c:pt idx="1102">
                  <c:v>0.73</c:v>
                </c:pt>
                <c:pt idx="1103">
                  <c:v>0.73</c:v>
                </c:pt>
                <c:pt idx="1104">
                  <c:v>0.82</c:v>
                </c:pt>
                <c:pt idx="1105">
                  <c:v>0.8</c:v>
                </c:pt>
                <c:pt idx="1106">
                  <c:v>0.86</c:v>
                </c:pt>
                <c:pt idx="1107">
                  <c:v>0.95</c:v>
                </c:pt>
                <c:pt idx="1108">
                  <c:v>0.92</c:v>
                </c:pt>
                <c:pt idx="1109">
                  <c:v>0.98</c:v>
                </c:pt>
                <c:pt idx="1110">
                  <c:v>1.08</c:v>
                </c:pt>
                <c:pt idx="1111">
                  <c:v>1.06</c:v>
                </c:pt>
                <c:pt idx="1112">
                  <c:v>1</c:v>
                </c:pt>
                <c:pt idx="1113">
                  <c:v>0.99</c:v>
                </c:pt>
                <c:pt idx="1114">
                  <c:v>0.99</c:v>
                </c:pt>
                <c:pt idx="1115">
                  <c:v>0.98</c:v>
                </c:pt>
                <c:pt idx="1116">
                  <c:v>0.95</c:v>
                </c:pt>
                <c:pt idx="1117">
                  <c:v>0.89</c:v>
                </c:pt>
                <c:pt idx="1118">
                  <c:v>0.8</c:v>
                </c:pt>
                <c:pt idx="1119">
                  <c:v>0.88</c:v>
                </c:pt>
                <c:pt idx="1120">
                  <c:v>0.82</c:v>
                </c:pt>
                <c:pt idx="1121">
                  <c:v>0.74</c:v>
                </c:pt>
                <c:pt idx="1122">
                  <c:v>0.7</c:v>
                </c:pt>
                <c:pt idx="1123">
                  <c:v>0.65</c:v>
                </c:pt>
                <c:pt idx="1124">
                  <c:v>0.69</c:v>
                </c:pt>
                <c:pt idx="1125">
                  <c:v>0.72</c:v>
                </c:pt>
                <c:pt idx="1126">
                  <c:v>0.69</c:v>
                </c:pt>
                <c:pt idx="1127">
                  <c:v>0.74</c:v>
                </c:pt>
                <c:pt idx="1128">
                  <c:v>0.8</c:v>
                </c:pt>
                <c:pt idx="1129">
                  <c:v>0.81</c:v>
                </c:pt>
                <c:pt idx="1130">
                  <c:v>0.75</c:v>
                </c:pt>
                <c:pt idx="1131">
                  <c:v>0.79</c:v>
                </c:pt>
                <c:pt idx="1132">
                  <c:v>0.77</c:v>
                </c:pt>
                <c:pt idx="1133">
                  <c:v>0.82</c:v>
                </c:pt>
                <c:pt idx="1134">
                  <c:v>0.76</c:v>
                </c:pt>
                <c:pt idx="1135">
                  <c:v>0.73</c:v>
                </c:pt>
                <c:pt idx="1136">
                  <c:v>0.68</c:v>
                </c:pt>
                <c:pt idx="1137">
                  <c:v>0.61</c:v>
                </c:pt>
                <c:pt idx="1138">
                  <c:v>0.64</c:v>
                </c:pt>
                <c:pt idx="1139">
                  <c:v>0.7</c:v>
                </c:pt>
                <c:pt idx="1140">
                  <c:v>0.77</c:v>
                </c:pt>
                <c:pt idx="1141">
                  <c:v>0.72</c:v>
                </c:pt>
                <c:pt idx="1142">
                  <c:v>0.87</c:v>
                </c:pt>
                <c:pt idx="1143">
                  <c:v>0.87</c:v>
                </c:pt>
                <c:pt idx="1144">
                  <c:v>0.8</c:v>
                </c:pt>
                <c:pt idx="1145">
                  <c:v>0.87</c:v>
                </c:pt>
                <c:pt idx="1146">
                  <c:v>0.92</c:v>
                </c:pt>
                <c:pt idx="1147">
                  <c:v>1.05</c:v>
                </c:pt>
                <c:pt idx="1148">
                  <c:v>1.1499999999999999</c:v>
                </c:pt>
                <c:pt idx="1149">
                  <c:v>1.22</c:v>
                </c:pt>
                <c:pt idx="1150">
                  <c:v>1.34</c:v>
                </c:pt>
                <c:pt idx="1151">
                  <c:v>1.6</c:v>
                </c:pt>
                <c:pt idx="1152">
                  <c:v>1.68</c:v>
                </c:pt>
                <c:pt idx="1153">
                  <c:v>1.72</c:v>
                </c:pt>
                <c:pt idx="1154">
                  <c:v>1.92</c:v>
                </c:pt>
                <c:pt idx="1155">
                  <c:v>2.02</c:v>
                </c:pt>
                <c:pt idx="1156">
                  <c:v>1.95</c:v>
                </c:pt>
                <c:pt idx="1157">
                  <c:v>2</c:v>
                </c:pt>
                <c:pt idx="1158">
                  <c:v>2.13</c:v>
                </c:pt>
                <c:pt idx="1159">
                  <c:v>2.16</c:v>
                </c:pt>
                <c:pt idx="1160">
                  <c:v>2.2999999999999998</c:v>
                </c:pt>
                <c:pt idx="1161">
                  <c:v>2.17</c:v>
                </c:pt>
                <c:pt idx="1162">
                  <c:v>2.0699999999999998</c:v>
                </c:pt>
                <c:pt idx="1163">
                  <c:v>2.21</c:v>
                </c:pt>
                <c:pt idx="1164">
                  <c:v>2.13</c:v>
                </c:pt>
                <c:pt idx="1165">
                  <c:v>2.06</c:v>
                </c:pt>
                <c:pt idx="1166">
                  <c:v>2.0699999999999998</c:v>
                </c:pt>
                <c:pt idx="1167">
                  <c:v>1.97</c:v>
                </c:pt>
                <c:pt idx="1168">
                  <c:v>1.87</c:v>
                </c:pt>
                <c:pt idx="1169">
                  <c:v>1.9</c:v>
                </c:pt>
                <c:pt idx="1170">
                  <c:v>1.75</c:v>
                </c:pt>
                <c:pt idx="1171">
                  <c:v>1.8</c:v>
                </c:pt>
                <c:pt idx="1172">
                  <c:v>1.66</c:v>
                </c:pt>
                <c:pt idx="1173">
                  <c:v>1.52</c:v>
                </c:pt>
                <c:pt idx="1174">
                  <c:v>1.34</c:v>
                </c:pt>
                <c:pt idx="1175">
                  <c:v>1.3</c:v>
                </c:pt>
                <c:pt idx="1176">
                  <c:v>1.36</c:v>
                </c:pt>
                <c:pt idx="1177">
                  <c:v>1.22</c:v>
                </c:pt>
                <c:pt idx="1178">
                  <c:v>1.1499999999999999</c:v>
                </c:pt>
                <c:pt idx="1179">
                  <c:v>1.1299999999999999</c:v>
                </c:pt>
                <c:pt idx="1180">
                  <c:v>1.07</c:v>
                </c:pt>
                <c:pt idx="1181">
                  <c:v>1.08</c:v>
                </c:pt>
                <c:pt idx="1182">
                  <c:v>1</c:v>
                </c:pt>
                <c:pt idx="1183">
                  <c:v>0.97</c:v>
                </c:pt>
                <c:pt idx="1184">
                  <c:v>0.87</c:v>
                </c:pt>
                <c:pt idx="1185">
                  <c:v>0.82</c:v>
                </c:pt>
                <c:pt idx="1186">
                  <c:v>0.74</c:v>
                </c:pt>
                <c:pt idx="1187">
                  <c:v>0.72</c:v>
                </c:pt>
                <c:pt idx="1188">
                  <c:v>0.67</c:v>
                </c:pt>
                <c:pt idx="1189">
                  <c:v>0.68</c:v>
                </c:pt>
                <c:pt idx="1190">
                  <c:v>0.67</c:v>
                </c:pt>
                <c:pt idx="1191">
                  <c:v>0.63</c:v>
                </c:pt>
                <c:pt idx="1192">
                  <c:v>0.59</c:v>
                </c:pt>
                <c:pt idx="1193">
                  <c:v>0.56999999999999995</c:v>
                </c:pt>
                <c:pt idx="1194">
                  <c:v>0.64</c:v>
                </c:pt>
                <c:pt idx="1195">
                  <c:v>0.62</c:v>
                </c:pt>
                <c:pt idx="1196">
                  <c:v>0.57999999999999996</c:v>
                </c:pt>
                <c:pt idx="1197">
                  <c:v>0.52</c:v>
                </c:pt>
                <c:pt idx="1198">
                  <c:v>0.49</c:v>
                </c:pt>
                <c:pt idx="1199">
                  <c:v>0.47</c:v>
                </c:pt>
                <c:pt idx="1200">
                  <c:v>0.45</c:v>
                </c:pt>
                <c:pt idx="1201">
                  <c:v>0.43</c:v>
                </c:pt>
                <c:pt idx="1202">
                  <c:v>0.43</c:v>
                </c:pt>
                <c:pt idx="1203">
                  <c:v>0.39</c:v>
                </c:pt>
                <c:pt idx="1204">
                  <c:v>0.39</c:v>
                </c:pt>
                <c:pt idx="1205">
                  <c:v>0.4</c:v>
                </c:pt>
                <c:pt idx="1206">
                  <c:v>0.36</c:v>
                </c:pt>
                <c:pt idx="1207">
                  <c:v>0.37</c:v>
                </c:pt>
                <c:pt idx="1208">
                  <c:v>0.34</c:v>
                </c:pt>
                <c:pt idx="1209">
                  <c:v>0.37</c:v>
                </c:pt>
                <c:pt idx="1210">
                  <c:v>0.52</c:v>
                </c:pt>
                <c:pt idx="1211">
                  <c:v>0.6</c:v>
                </c:pt>
                <c:pt idx="1212">
                  <c:v>0.59</c:v>
                </c:pt>
                <c:pt idx="1213">
                  <c:v>0.56999999999999995</c:v>
                </c:pt>
                <c:pt idx="1214">
                  <c:v>0.57999999999999996</c:v>
                </c:pt>
                <c:pt idx="1215">
                  <c:v>0.53</c:v>
                </c:pt>
                <c:pt idx="1216">
                  <c:v>0.53</c:v>
                </c:pt>
                <c:pt idx="1217">
                  <c:v>0.56000000000000005</c:v>
                </c:pt>
                <c:pt idx="1218">
                  <c:v>0.55000000000000004</c:v>
                </c:pt>
                <c:pt idx="1219">
                  <c:v>0.51</c:v>
                </c:pt>
                <c:pt idx="1220">
                  <c:v>0.53</c:v>
                </c:pt>
                <c:pt idx="1221">
                  <c:v>0.54</c:v>
                </c:pt>
                <c:pt idx="1222">
                  <c:v>0.56000000000000005</c:v>
                </c:pt>
                <c:pt idx="1223">
                  <c:v>0.64</c:v>
                </c:pt>
                <c:pt idx="1224">
                  <c:v>0.62</c:v>
                </c:pt>
                <c:pt idx="1225">
                  <c:v>0.56000000000000005</c:v>
                </c:pt>
                <c:pt idx="1226">
                  <c:v>0.51</c:v>
                </c:pt>
                <c:pt idx="1227">
                  <c:v>0.48</c:v>
                </c:pt>
                <c:pt idx="1228">
                  <c:v>0.52</c:v>
                </c:pt>
                <c:pt idx="1229">
                  <c:v>0.55000000000000004</c:v>
                </c:pt>
                <c:pt idx="1230">
                  <c:v>0.62</c:v>
                </c:pt>
                <c:pt idx="1231">
                  <c:v>0.6</c:v>
                </c:pt>
                <c:pt idx="1232">
                  <c:v>0.56000000000000005</c:v>
                </c:pt>
                <c:pt idx="1233">
                  <c:v>0.54</c:v>
                </c:pt>
                <c:pt idx="1234">
                  <c:v>0.5</c:v>
                </c:pt>
                <c:pt idx="1235">
                  <c:v>0.54</c:v>
                </c:pt>
                <c:pt idx="1236">
                  <c:v>0.56999999999999995</c:v>
                </c:pt>
                <c:pt idx="1237">
                  <c:v>0.54</c:v>
                </c:pt>
                <c:pt idx="1238">
                  <c:v>0.53</c:v>
                </c:pt>
                <c:pt idx="1239">
                  <c:v>0.56999999999999995</c:v>
                </c:pt>
                <c:pt idx="1240">
                  <c:v>0.59</c:v>
                </c:pt>
                <c:pt idx="1241">
                  <c:v>0.56000000000000005</c:v>
                </c:pt>
                <c:pt idx="1242">
                  <c:v>0.56999999999999995</c:v>
                </c:pt>
                <c:pt idx="1243">
                  <c:v>0.56000000000000005</c:v>
                </c:pt>
                <c:pt idx="1244">
                  <c:v>0.57999999999999996</c:v>
                </c:pt>
                <c:pt idx="1245">
                  <c:v>0.67</c:v>
                </c:pt>
                <c:pt idx="1246">
                  <c:v>0.68</c:v>
                </c:pt>
                <c:pt idx="1247">
                  <c:v>0.74</c:v>
                </c:pt>
                <c:pt idx="1248">
                  <c:v>0.68</c:v>
                </c:pt>
                <c:pt idx="1249">
                  <c:v>0.79</c:v>
                </c:pt>
                <c:pt idx="1250">
                  <c:v>0.86</c:v>
                </c:pt>
                <c:pt idx="1251">
                  <c:v>0.96</c:v>
                </c:pt>
                <c:pt idx="1252">
                  <c:v>0.98</c:v>
                </c:pt>
                <c:pt idx="1253">
                  <c:v>0.96</c:v>
                </c:pt>
                <c:pt idx="1254">
                  <c:v>1.01</c:v>
                </c:pt>
                <c:pt idx="1255">
                  <c:v>1.1100000000000001</c:v>
                </c:pt>
                <c:pt idx="1256">
                  <c:v>1.21</c:v>
                </c:pt>
                <c:pt idx="1257">
                  <c:v>1.31</c:v>
                </c:pt>
                <c:pt idx="1258">
                  <c:v>1.35</c:v>
                </c:pt>
                <c:pt idx="1259">
                  <c:v>1.47</c:v>
                </c:pt>
                <c:pt idx="1260">
                  <c:v>1.51</c:v>
                </c:pt>
                <c:pt idx="1261">
                  <c:v>1.49</c:v>
                </c:pt>
                <c:pt idx="1262">
                  <c:v>1.46</c:v>
                </c:pt>
                <c:pt idx="1263">
                  <c:v>1.52</c:v>
                </c:pt>
                <c:pt idx="1264">
                  <c:v>1.65</c:v>
                </c:pt>
                <c:pt idx="1265">
                  <c:v>1.74</c:v>
                </c:pt>
                <c:pt idx="1266">
                  <c:v>1.74</c:v>
                </c:pt>
                <c:pt idx="1267">
                  <c:v>1.69</c:v>
                </c:pt>
                <c:pt idx="1268">
                  <c:v>1.65</c:v>
                </c:pt>
                <c:pt idx="1269">
                  <c:v>1.61</c:v>
                </c:pt>
                <c:pt idx="1270">
                  <c:v>1.5</c:v>
                </c:pt>
                <c:pt idx="1271">
                  <c:v>1.47</c:v>
                </c:pt>
                <c:pt idx="1272">
                  <c:v>1.39</c:v>
                </c:pt>
                <c:pt idx="1273">
                  <c:v>1.3</c:v>
                </c:pt>
                <c:pt idx="1274">
                  <c:v>1.28</c:v>
                </c:pt>
                <c:pt idx="1275">
                  <c:v>1.1200000000000001</c:v>
                </c:pt>
                <c:pt idx="1276">
                  <c:v>1.04</c:v>
                </c:pt>
                <c:pt idx="1277">
                  <c:v>1.04</c:v>
                </c:pt>
                <c:pt idx="1278">
                  <c:v>1.04</c:v>
                </c:pt>
                <c:pt idx="1279">
                  <c:v>0.97</c:v>
                </c:pt>
                <c:pt idx="1280">
                  <c:v>1.03</c:v>
                </c:pt>
                <c:pt idx="1281">
                  <c:v>1</c:v>
                </c:pt>
                <c:pt idx="1282">
                  <c:v>0.95</c:v>
                </c:pt>
                <c:pt idx="1283">
                  <c:v>0.95</c:v>
                </c:pt>
                <c:pt idx="1284">
                  <c:v>1</c:v>
                </c:pt>
                <c:pt idx="1285">
                  <c:v>0.96</c:v>
                </c:pt>
                <c:pt idx="1286">
                  <c:v>0.96</c:v>
                </c:pt>
                <c:pt idx="1287">
                  <c:v>1</c:v>
                </c:pt>
                <c:pt idx="1288">
                  <c:v>0.92</c:v>
                </c:pt>
                <c:pt idx="1289">
                  <c:v>0.98</c:v>
                </c:pt>
                <c:pt idx="1290">
                  <c:v>0.92</c:v>
                </c:pt>
                <c:pt idx="1291">
                  <c:v>0.92</c:v>
                </c:pt>
                <c:pt idx="1292">
                  <c:v>0.92</c:v>
                </c:pt>
                <c:pt idx="1293">
                  <c:v>0.9</c:v>
                </c:pt>
                <c:pt idx="1294">
                  <c:v>0.96</c:v>
                </c:pt>
                <c:pt idx="1295">
                  <c:v>0.89</c:v>
                </c:pt>
                <c:pt idx="1296">
                  <c:v>0.94</c:v>
                </c:pt>
                <c:pt idx="1297">
                  <c:v>0.98</c:v>
                </c:pt>
                <c:pt idx="1298">
                  <c:v>0.98</c:v>
                </c:pt>
                <c:pt idx="1299">
                  <c:v>1.07</c:v>
                </c:pt>
                <c:pt idx="1300">
                  <c:v>1.01</c:v>
                </c:pt>
                <c:pt idx="1301">
                  <c:v>1</c:v>
                </c:pt>
                <c:pt idx="1302">
                  <c:v>1.04</c:v>
                </c:pt>
                <c:pt idx="1303">
                  <c:v>1.01</c:v>
                </c:pt>
                <c:pt idx="1304">
                  <c:v>0.93</c:v>
                </c:pt>
                <c:pt idx="1305">
                  <c:v>0.87</c:v>
                </c:pt>
                <c:pt idx="1306">
                  <c:v>0.93</c:v>
                </c:pt>
                <c:pt idx="1307">
                  <c:v>0.9</c:v>
                </c:pt>
                <c:pt idx="1308">
                  <c:v>0.98</c:v>
                </c:pt>
                <c:pt idx="1309">
                  <c:v>0.99</c:v>
                </c:pt>
                <c:pt idx="1310">
                  <c:v>1.1399999999999999</c:v>
                </c:pt>
                <c:pt idx="1311">
                  <c:v>1.23</c:v>
                </c:pt>
                <c:pt idx="1312">
                  <c:v>1.44</c:v>
                </c:pt>
                <c:pt idx="1313">
                  <c:v>1.73</c:v>
                </c:pt>
                <c:pt idx="1314">
                  <c:v>1.87</c:v>
                </c:pt>
                <c:pt idx="1315">
                  <c:v>1.83</c:v>
                </c:pt>
                <c:pt idx="1316">
                  <c:v>1.93</c:v>
                </c:pt>
                <c:pt idx="1317">
                  <c:v>1.94</c:v>
                </c:pt>
                <c:pt idx="1318">
                  <c:v>1.98</c:v>
                </c:pt>
                <c:pt idx="1319">
                  <c:v>2.13</c:v>
                </c:pt>
                <c:pt idx="1320">
                  <c:v>2.2000000000000002</c:v>
                </c:pt>
                <c:pt idx="1321">
                  <c:v>2.36</c:v>
                </c:pt>
                <c:pt idx="1322">
                  <c:v>2.2200000000000002</c:v>
                </c:pt>
                <c:pt idx="1323">
                  <c:v>2.2200000000000002</c:v>
                </c:pt>
                <c:pt idx="1324">
                  <c:v>2.08</c:v>
                </c:pt>
                <c:pt idx="1325">
                  <c:v>2.14</c:v>
                </c:pt>
                <c:pt idx="1326">
                  <c:v>2.08</c:v>
                </c:pt>
                <c:pt idx="1327">
                  <c:v>2.23</c:v>
                </c:pt>
                <c:pt idx="1328">
                  <c:v>2.29</c:v>
                </c:pt>
                <c:pt idx="1329">
                  <c:v>2.31</c:v>
                </c:pt>
                <c:pt idx="1330">
                  <c:v>2.08</c:v>
                </c:pt>
                <c:pt idx="1331">
                  <c:v>1.97</c:v>
                </c:pt>
                <c:pt idx="1332">
                  <c:v>1.89</c:v>
                </c:pt>
                <c:pt idx="1333">
                  <c:v>1.81</c:v>
                </c:pt>
                <c:pt idx="1334">
                  <c:v>1.79</c:v>
                </c:pt>
                <c:pt idx="1335">
                  <c:v>1.86</c:v>
                </c:pt>
                <c:pt idx="1336">
                  <c:v>1.67</c:v>
                </c:pt>
                <c:pt idx="1337">
                  <c:v>1.6</c:v>
                </c:pt>
                <c:pt idx="1338">
                  <c:v>1.47</c:v>
                </c:pt>
                <c:pt idx="1339">
                  <c:v>1.32</c:v>
                </c:pt>
                <c:pt idx="1340">
                  <c:v>1.17</c:v>
                </c:pt>
                <c:pt idx="1341">
                  <c:v>1.02</c:v>
                </c:pt>
                <c:pt idx="1342">
                  <c:v>0.95</c:v>
                </c:pt>
                <c:pt idx="1343">
                  <c:v>0.87</c:v>
                </c:pt>
                <c:pt idx="1344">
                  <c:v>0.86</c:v>
                </c:pt>
                <c:pt idx="1345">
                  <c:v>0.98</c:v>
                </c:pt>
                <c:pt idx="1346">
                  <c:v>0.94</c:v>
                </c:pt>
                <c:pt idx="1347">
                  <c:v>0.91</c:v>
                </c:pt>
                <c:pt idx="1348">
                  <c:v>0.85</c:v>
                </c:pt>
                <c:pt idx="1349">
                  <c:v>0.84</c:v>
                </c:pt>
                <c:pt idx="1350">
                  <c:v>0.81</c:v>
                </c:pt>
                <c:pt idx="1351">
                  <c:v>0.86</c:v>
                </c:pt>
                <c:pt idx="1352">
                  <c:v>0.9</c:v>
                </c:pt>
                <c:pt idx="1353">
                  <c:v>0.86</c:v>
                </c:pt>
                <c:pt idx="1354">
                  <c:v>0.78</c:v>
                </c:pt>
                <c:pt idx="1355">
                  <c:v>0.72</c:v>
                </c:pt>
                <c:pt idx="1356">
                  <c:v>0.67</c:v>
                </c:pt>
                <c:pt idx="1357">
                  <c:v>0.65</c:v>
                </c:pt>
                <c:pt idx="1358">
                  <c:v>0.62</c:v>
                </c:pt>
                <c:pt idx="1359">
                  <c:v>0.61</c:v>
                </c:pt>
                <c:pt idx="1360">
                  <c:v>0.59</c:v>
                </c:pt>
                <c:pt idx="1361">
                  <c:v>0.55000000000000004</c:v>
                </c:pt>
                <c:pt idx="1362">
                  <c:v>0.5</c:v>
                </c:pt>
                <c:pt idx="1363">
                  <c:v>0.53</c:v>
                </c:pt>
                <c:pt idx="1364">
                  <c:v>0.56999999999999995</c:v>
                </c:pt>
                <c:pt idx="1365">
                  <c:v>0.56999999999999995</c:v>
                </c:pt>
                <c:pt idx="1366">
                  <c:v>0.56999999999999995</c:v>
                </c:pt>
                <c:pt idx="1367">
                  <c:v>0.56999999999999995</c:v>
                </c:pt>
                <c:pt idx="1368">
                  <c:v>0.73</c:v>
                </c:pt>
                <c:pt idx="1369">
                  <c:v>0.74</c:v>
                </c:pt>
                <c:pt idx="1370">
                  <c:v>0.76</c:v>
                </c:pt>
                <c:pt idx="1371">
                  <c:v>0.7</c:v>
                </c:pt>
                <c:pt idx="1372">
                  <c:v>0.63</c:v>
                </c:pt>
                <c:pt idx="1373">
                  <c:v>0.56000000000000005</c:v>
                </c:pt>
                <c:pt idx="1374">
                  <c:v>0.54</c:v>
                </c:pt>
                <c:pt idx="1375">
                  <c:v>0.56000000000000005</c:v>
                </c:pt>
                <c:pt idx="1376">
                  <c:v>0.53</c:v>
                </c:pt>
                <c:pt idx="1377">
                  <c:v>0.49</c:v>
                </c:pt>
                <c:pt idx="1378">
                  <c:v>0.49</c:v>
                </c:pt>
                <c:pt idx="1379">
                  <c:v>0.46</c:v>
                </c:pt>
                <c:pt idx="1380">
                  <c:v>0.42</c:v>
                </c:pt>
                <c:pt idx="1381">
                  <c:v>0.42</c:v>
                </c:pt>
                <c:pt idx="1382">
                  <c:v>0.39</c:v>
                </c:pt>
                <c:pt idx="1383">
                  <c:v>0.41</c:v>
                </c:pt>
                <c:pt idx="1384">
                  <c:v>0.4</c:v>
                </c:pt>
                <c:pt idx="1385">
                  <c:v>0.38</c:v>
                </c:pt>
                <c:pt idx="1386">
                  <c:v>0.35</c:v>
                </c:pt>
                <c:pt idx="1387">
                  <c:v>0.35</c:v>
                </c:pt>
                <c:pt idx="1388">
                  <c:v>0.37</c:v>
                </c:pt>
                <c:pt idx="1389">
                  <c:v>0.36</c:v>
                </c:pt>
                <c:pt idx="1390">
                  <c:v>0.37</c:v>
                </c:pt>
                <c:pt idx="1391">
                  <c:v>0.39</c:v>
                </c:pt>
                <c:pt idx="1392">
                  <c:v>0.36</c:v>
                </c:pt>
                <c:pt idx="1393">
                  <c:v>0.33</c:v>
                </c:pt>
                <c:pt idx="1394">
                  <c:v>0.4</c:v>
                </c:pt>
                <c:pt idx="1395">
                  <c:v>0.39</c:v>
                </c:pt>
                <c:pt idx="1396">
                  <c:v>0.51</c:v>
                </c:pt>
                <c:pt idx="1397">
                  <c:v>0.54</c:v>
                </c:pt>
                <c:pt idx="1398">
                  <c:v>0.67</c:v>
                </c:pt>
                <c:pt idx="1399">
                  <c:v>0.87</c:v>
                </c:pt>
                <c:pt idx="1400">
                  <c:v>0.91</c:v>
                </c:pt>
                <c:pt idx="1401">
                  <c:v>0.88</c:v>
                </c:pt>
                <c:pt idx="1402">
                  <c:v>0.84</c:v>
                </c:pt>
                <c:pt idx="1403">
                  <c:v>0.98</c:v>
                </c:pt>
                <c:pt idx="1404">
                  <c:v>1.02</c:v>
                </c:pt>
                <c:pt idx="1405">
                  <c:v>1.07</c:v>
                </c:pt>
                <c:pt idx="1406">
                  <c:v>1.08</c:v>
                </c:pt>
                <c:pt idx="1407">
                  <c:v>1.04</c:v>
                </c:pt>
                <c:pt idx="1408">
                  <c:v>1</c:v>
                </c:pt>
                <c:pt idx="1409">
                  <c:v>1.1299999999999999</c:v>
                </c:pt>
                <c:pt idx="1410">
                  <c:v>1.18</c:v>
                </c:pt>
                <c:pt idx="1411">
                  <c:v>1.1299999999999999</c:v>
                </c:pt>
                <c:pt idx="1412">
                  <c:v>1.1000000000000001</c:v>
                </c:pt>
                <c:pt idx="1413">
                  <c:v>1.1100000000000001</c:v>
                </c:pt>
                <c:pt idx="1414">
                  <c:v>1.1100000000000001</c:v>
                </c:pt>
                <c:pt idx="1415">
                  <c:v>1.37</c:v>
                </c:pt>
                <c:pt idx="1416">
                  <c:v>1.37</c:v>
                </c:pt>
                <c:pt idx="1417">
                  <c:v>1.36</c:v>
                </c:pt>
                <c:pt idx="1418">
                  <c:v>1.4</c:v>
                </c:pt>
                <c:pt idx="1419">
                  <c:v>1.26</c:v>
                </c:pt>
                <c:pt idx="1420">
                  <c:v>1.41</c:v>
                </c:pt>
                <c:pt idx="1421">
                  <c:v>1.48</c:v>
                </c:pt>
                <c:pt idx="1422">
                  <c:v>1.48</c:v>
                </c:pt>
                <c:pt idx="1423">
                  <c:v>1.51</c:v>
                </c:pt>
                <c:pt idx="1424">
                  <c:v>1.53</c:v>
                </c:pt>
                <c:pt idx="1425">
                  <c:v>1.5</c:v>
                </c:pt>
                <c:pt idx="1426">
                  <c:v>1.39</c:v>
                </c:pt>
                <c:pt idx="1427">
                  <c:v>1.32</c:v>
                </c:pt>
                <c:pt idx="1428">
                  <c:v>1.1599999999999999</c:v>
                </c:pt>
                <c:pt idx="1429">
                  <c:v>1.19</c:v>
                </c:pt>
                <c:pt idx="1430">
                  <c:v>1.1399999999999999</c:v>
                </c:pt>
                <c:pt idx="1431">
                  <c:v>1.1399999999999999</c:v>
                </c:pt>
                <c:pt idx="1432">
                  <c:v>1.02</c:v>
                </c:pt>
                <c:pt idx="1433">
                  <c:v>0.96</c:v>
                </c:pt>
                <c:pt idx="1434">
                  <c:v>0.88</c:v>
                </c:pt>
                <c:pt idx="1435">
                  <c:v>0.87</c:v>
                </c:pt>
                <c:pt idx="1436">
                  <c:v>0.87</c:v>
                </c:pt>
                <c:pt idx="1437">
                  <c:v>0.82</c:v>
                </c:pt>
                <c:pt idx="1438">
                  <c:v>0.77</c:v>
                </c:pt>
                <c:pt idx="1439">
                  <c:v>0.69</c:v>
                </c:pt>
                <c:pt idx="1440">
                  <c:v>0.65</c:v>
                </c:pt>
                <c:pt idx="1441">
                  <c:v>0.67</c:v>
                </c:pt>
                <c:pt idx="1442">
                  <c:v>0.65</c:v>
                </c:pt>
                <c:pt idx="1443">
                  <c:v>0.65</c:v>
                </c:pt>
                <c:pt idx="1444">
                  <c:v>0.61</c:v>
                </c:pt>
                <c:pt idx="1445">
                  <c:v>0.7</c:v>
                </c:pt>
                <c:pt idx="1446">
                  <c:v>0.62</c:v>
                </c:pt>
                <c:pt idx="1447">
                  <c:v>0.59</c:v>
                </c:pt>
                <c:pt idx="1448">
                  <c:v>0.53</c:v>
                </c:pt>
                <c:pt idx="1449">
                  <c:v>0.52</c:v>
                </c:pt>
                <c:pt idx="1450">
                  <c:v>0.55000000000000004</c:v>
                </c:pt>
                <c:pt idx="1451">
                  <c:v>0.53</c:v>
                </c:pt>
                <c:pt idx="1452">
                  <c:v>0.68</c:v>
                </c:pt>
                <c:pt idx="1453">
                  <c:v>0.64</c:v>
                </c:pt>
                <c:pt idx="1454">
                  <c:v>0.68</c:v>
                </c:pt>
                <c:pt idx="1455">
                  <c:v>0.67</c:v>
                </c:pt>
                <c:pt idx="1456">
                  <c:v>0.75</c:v>
                </c:pt>
                <c:pt idx="1457">
                  <c:v>0.8</c:v>
                </c:pt>
                <c:pt idx="1458">
                  <c:v>0.84</c:v>
                </c:pt>
                <c:pt idx="1459">
                  <c:v>0.81</c:v>
                </c:pt>
                <c:pt idx="1460">
                  <c:v>0.83</c:v>
                </c:pt>
                <c:pt idx="1461">
                  <c:v>0.78</c:v>
                </c:pt>
                <c:pt idx="1462">
                  <c:v>0.9</c:v>
                </c:pt>
                <c:pt idx="1463">
                  <c:v>0.94</c:v>
                </c:pt>
                <c:pt idx="1464">
                  <c:v>1.1299999999999999</c:v>
                </c:pt>
                <c:pt idx="1465">
                  <c:v>1.1299999999999999</c:v>
                </c:pt>
                <c:pt idx="1466">
                  <c:v>1.1100000000000001</c:v>
                </c:pt>
                <c:pt idx="1467">
                  <c:v>1.45</c:v>
                </c:pt>
                <c:pt idx="1468">
                  <c:v>1.32</c:v>
                </c:pt>
                <c:pt idx="1469">
                  <c:v>1.37</c:v>
                </c:pt>
                <c:pt idx="1470">
                  <c:v>1.39</c:v>
                </c:pt>
                <c:pt idx="1471">
                  <c:v>1.29</c:v>
                </c:pt>
                <c:pt idx="1472">
                  <c:v>1.2</c:v>
                </c:pt>
                <c:pt idx="1473">
                  <c:v>1.08</c:v>
                </c:pt>
                <c:pt idx="1474">
                  <c:v>0.99</c:v>
                </c:pt>
                <c:pt idx="1475">
                  <c:v>0.94</c:v>
                </c:pt>
                <c:pt idx="1476">
                  <c:v>0.99</c:v>
                </c:pt>
                <c:pt idx="1477">
                  <c:v>0.97</c:v>
                </c:pt>
                <c:pt idx="1478">
                  <c:v>1.04</c:v>
                </c:pt>
                <c:pt idx="1479">
                  <c:v>1.01</c:v>
                </c:pt>
                <c:pt idx="1480">
                  <c:v>0.97</c:v>
                </c:pt>
                <c:pt idx="1481">
                  <c:v>1.08</c:v>
                </c:pt>
                <c:pt idx="1482">
                  <c:v>1.04</c:v>
                </c:pt>
                <c:pt idx="1483">
                  <c:v>0.99</c:v>
                </c:pt>
                <c:pt idx="1484">
                  <c:v>1.03</c:v>
                </c:pt>
                <c:pt idx="1485">
                  <c:v>1.07</c:v>
                </c:pt>
                <c:pt idx="1486">
                  <c:v>1.08</c:v>
                </c:pt>
                <c:pt idx="1487">
                  <c:v>1.02</c:v>
                </c:pt>
                <c:pt idx="1488">
                  <c:v>0.92</c:v>
                </c:pt>
                <c:pt idx="1489">
                  <c:v>1.03</c:v>
                </c:pt>
                <c:pt idx="1490">
                  <c:v>1.1499999999999999</c:v>
                </c:pt>
                <c:pt idx="1491">
                  <c:v>1.02</c:v>
                </c:pt>
                <c:pt idx="1492">
                  <c:v>1</c:v>
                </c:pt>
                <c:pt idx="1493">
                  <c:v>0.99</c:v>
                </c:pt>
                <c:pt idx="1494">
                  <c:v>1.03</c:v>
                </c:pt>
                <c:pt idx="1495">
                  <c:v>1.03</c:v>
                </c:pt>
                <c:pt idx="1496">
                  <c:v>0.98</c:v>
                </c:pt>
                <c:pt idx="1497">
                  <c:v>0.94</c:v>
                </c:pt>
                <c:pt idx="1498">
                  <c:v>1.1299999999999999</c:v>
                </c:pt>
                <c:pt idx="1499">
                  <c:v>1.22</c:v>
                </c:pt>
                <c:pt idx="1500">
                  <c:v>1.3</c:v>
                </c:pt>
                <c:pt idx="1501">
                  <c:v>1.34</c:v>
                </c:pt>
                <c:pt idx="1502">
                  <c:v>1.2</c:v>
                </c:pt>
                <c:pt idx="1503">
                  <c:v>1.23</c:v>
                </c:pt>
                <c:pt idx="1504">
                  <c:v>1.18</c:v>
                </c:pt>
                <c:pt idx="1505">
                  <c:v>1.08</c:v>
                </c:pt>
                <c:pt idx="1506">
                  <c:v>1.06</c:v>
                </c:pt>
                <c:pt idx="1507">
                  <c:v>1.02</c:v>
                </c:pt>
                <c:pt idx="1508">
                  <c:v>0.99</c:v>
                </c:pt>
                <c:pt idx="1509">
                  <c:v>0.93</c:v>
                </c:pt>
                <c:pt idx="1510">
                  <c:v>0.94</c:v>
                </c:pt>
                <c:pt idx="1511">
                  <c:v>0.97</c:v>
                </c:pt>
                <c:pt idx="1512">
                  <c:v>0.96</c:v>
                </c:pt>
                <c:pt idx="1513">
                  <c:v>0.95</c:v>
                </c:pt>
                <c:pt idx="1514">
                  <c:v>0.95</c:v>
                </c:pt>
                <c:pt idx="1515">
                  <c:v>0.95</c:v>
                </c:pt>
                <c:pt idx="1516">
                  <c:v>0.95</c:v>
                </c:pt>
                <c:pt idx="1517">
                  <c:v>0.9</c:v>
                </c:pt>
                <c:pt idx="1518">
                  <c:v>0.9</c:v>
                </c:pt>
                <c:pt idx="1519">
                  <c:v>1.03</c:v>
                </c:pt>
                <c:pt idx="1520">
                  <c:v>1.01</c:v>
                </c:pt>
                <c:pt idx="1521">
                  <c:v>0.97</c:v>
                </c:pt>
                <c:pt idx="1522">
                  <c:v>0.9</c:v>
                </c:pt>
                <c:pt idx="1523">
                  <c:v>0.88</c:v>
                </c:pt>
                <c:pt idx="1524">
                  <c:v>0.96</c:v>
                </c:pt>
                <c:pt idx="1525">
                  <c:v>0.92</c:v>
                </c:pt>
                <c:pt idx="1526">
                  <c:v>0.92</c:v>
                </c:pt>
                <c:pt idx="1527">
                  <c:v>0.88</c:v>
                </c:pt>
                <c:pt idx="1528">
                  <c:v>0.8</c:v>
                </c:pt>
                <c:pt idx="1529">
                  <c:v>0.71</c:v>
                </c:pt>
                <c:pt idx="1530">
                  <c:v>0.88</c:v>
                </c:pt>
                <c:pt idx="1531">
                  <c:v>0.88</c:v>
                </c:pt>
                <c:pt idx="1532">
                  <c:v>0.95</c:v>
                </c:pt>
                <c:pt idx="1533">
                  <c:v>1.1000000000000001</c:v>
                </c:pt>
                <c:pt idx="1534">
                  <c:v>1.07</c:v>
                </c:pt>
                <c:pt idx="1535">
                  <c:v>1.03</c:v>
                </c:pt>
                <c:pt idx="1536">
                  <c:v>0.96</c:v>
                </c:pt>
                <c:pt idx="1537">
                  <c:v>0.97</c:v>
                </c:pt>
                <c:pt idx="1538">
                  <c:v>1.0900000000000001</c:v>
                </c:pt>
                <c:pt idx="1539">
                  <c:v>1.25</c:v>
                </c:pt>
                <c:pt idx="1540">
                  <c:v>1.33</c:v>
                </c:pt>
                <c:pt idx="1541">
                  <c:v>1.21</c:v>
                </c:pt>
                <c:pt idx="1542">
                  <c:v>1.24</c:v>
                </c:pt>
                <c:pt idx="1543">
                  <c:v>1.21</c:v>
                </c:pt>
                <c:pt idx="1544">
                  <c:v>1.1499999999999999</c:v>
                </c:pt>
                <c:pt idx="1545">
                  <c:v>1.18</c:v>
                </c:pt>
                <c:pt idx="1546">
                  <c:v>1.34</c:v>
                </c:pt>
                <c:pt idx="1547">
                  <c:v>1.52</c:v>
                </c:pt>
                <c:pt idx="1548">
                  <c:v>1.52</c:v>
                </c:pt>
                <c:pt idx="1549">
                  <c:v>1.5</c:v>
                </c:pt>
                <c:pt idx="1550">
                  <c:v>1.44</c:v>
                </c:pt>
                <c:pt idx="1551">
                  <c:v>1.32</c:v>
                </c:pt>
                <c:pt idx="1552">
                  <c:v>1.36</c:v>
                </c:pt>
                <c:pt idx="1553">
                  <c:v>1.25</c:v>
                </c:pt>
                <c:pt idx="1554">
                  <c:v>1.2</c:v>
                </c:pt>
                <c:pt idx="1555">
                  <c:v>1.23</c:v>
                </c:pt>
                <c:pt idx="1556">
                  <c:v>1.23</c:v>
                </c:pt>
                <c:pt idx="1557">
                  <c:v>1.1599999999999999</c:v>
                </c:pt>
                <c:pt idx="1558">
                  <c:v>1.08</c:v>
                </c:pt>
                <c:pt idx="1559">
                  <c:v>1.03</c:v>
                </c:pt>
                <c:pt idx="1560">
                  <c:v>1</c:v>
                </c:pt>
                <c:pt idx="1561">
                  <c:v>0.92</c:v>
                </c:pt>
                <c:pt idx="1562">
                  <c:v>0.82</c:v>
                </c:pt>
                <c:pt idx="1563">
                  <c:v>0.74</c:v>
                </c:pt>
                <c:pt idx="1564">
                  <c:v>0.67</c:v>
                </c:pt>
                <c:pt idx="1565">
                  <c:v>0.61</c:v>
                </c:pt>
                <c:pt idx="1566">
                  <c:v>0.57999999999999996</c:v>
                </c:pt>
                <c:pt idx="1567">
                  <c:v>0.56999999999999995</c:v>
                </c:pt>
                <c:pt idx="1568">
                  <c:v>0.57999999999999996</c:v>
                </c:pt>
                <c:pt idx="1569">
                  <c:v>0.54</c:v>
                </c:pt>
                <c:pt idx="1570">
                  <c:v>0.53</c:v>
                </c:pt>
                <c:pt idx="1571">
                  <c:v>0.54</c:v>
                </c:pt>
                <c:pt idx="1572">
                  <c:v>0.53</c:v>
                </c:pt>
                <c:pt idx="1573">
                  <c:v>0.63</c:v>
                </c:pt>
                <c:pt idx="1574">
                  <c:v>0.72</c:v>
                </c:pt>
                <c:pt idx="1575">
                  <c:v>0.77</c:v>
                </c:pt>
                <c:pt idx="1576">
                  <c:v>0.85</c:v>
                </c:pt>
                <c:pt idx="1577">
                  <c:v>0.89</c:v>
                </c:pt>
                <c:pt idx="1578">
                  <c:v>0.96</c:v>
                </c:pt>
                <c:pt idx="1579">
                  <c:v>1.03</c:v>
                </c:pt>
                <c:pt idx="1580">
                  <c:v>1.17</c:v>
                </c:pt>
                <c:pt idx="1581">
                  <c:v>1.2</c:v>
                </c:pt>
                <c:pt idx="1582">
                  <c:v>1.21</c:v>
                </c:pt>
                <c:pt idx="1583">
                  <c:v>1.19</c:v>
                </c:pt>
                <c:pt idx="1584">
                  <c:v>1.18</c:v>
                </c:pt>
                <c:pt idx="1585">
                  <c:v>1.0900000000000001</c:v>
                </c:pt>
                <c:pt idx="1586">
                  <c:v>1.05</c:v>
                </c:pt>
                <c:pt idx="1587">
                  <c:v>1.05</c:v>
                </c:pt>
                <c:pt idx="1588">
                  <c:v>1.04</c:v>
                </c:pt>
                <c:pt idx="1589">
                  <c:v>1.05</c:v>
                </c:pt>
                <c:pt idx="1590">
                  <c:v>0.95</c:v>
                </c:pt>
                <c:pt idx="1591">
                  <c:v>0.95</c:v>
                </c:pt>
                <c:pt idx="1592">
                  <c:v>0.95</c:v>
                </c:pt>
                <c:pt idx="1593">
                  <c:v>0.94</c:v>
                </c:pt>
                <c:pt idx="1594">
                  <c:v>0.94</c:v>
                </c:pt>
                <c:pt idx="1595">
                  <c:v>1.03</c:v>
                </c:pt>
                <c:pt idx="1596">
                  <c:v>0.98</c:v>
                </c:pt>
                <c:pt idx="1597">
                  <c:v>0.95</c:v>
                </c:pt>
                <c:pt idx="1598">
                  <c:v>0.91</c:v>
                </c:pt>
                <c:pt idx="1599">
                  <c:v>0.85</c:v>
                </c:pt>
                <c:pt idx="1600">
                  <c:v>0.87</c:v>
                </c:pt>
                <c:pt idx="1601">
                  <c:v>0.94</c:v>
                </c:pt>
                <c:pt idx="1602">
                  <c:v>0.88</c:v>
                </c:pt>
                <c:pt idx="1603">
                  <c:v>0.86</c:v>
                </c:pt>
                <c:pt idx="1604">
                  <c:v>0.78</c:v>
                </c:pt>
                <c:pt idx="1605">
                  <c:v>0.74</c:v>
                </c:pt>
                <c:pt idx="1606">
                  <c:v>0.71</c:v>
                </c:pt>
                <c:pt idx="1607">
                  <c:v>0.68</c:v>
                </c:pt>
                <c:pt idx="1608">
                  <c:v>0.71</c:v>
                </c:pt>
                <c:pt idx="1609">
                  <c:v>0.72</c:v>
                </c:pt>
                <c:pt idx="1610">
                  <c:v>0.71</c:v>
                </c:pt>
                <c:pt idx="1611">
                  <c:v>0.72</c:v>
                </c:pt>
                <c:pt idx="1612">
                  <c:v>0.8</c:v>
                </c:pt>
                <c:pt idx="1613">
                  <c:v>0.78</c:v>
                </c:pt>
                <c:pt idx="1614">
                  <c:v>0.79</c:v>
                </c:pt>
                <c:pt idx="1615">
                  <c:v>0.81</c:v>
                </c:pt>
                <c:pt idx="1616">
                  <c:v>0.94</c:v>
                </c:pt>
                <c:pt idx="1617">
                  <c:v>1.03</c:v>
                </c:pt>
                <c:pt idx="1618">
                  <c:v>1.02</c:v>
                </c:pt>
                <c:pt idx="1619">
                  <c:v>1.0900000000000001</c:v>
                </c:pt>
                <c:pt idx="1620">
                  <c:v>1.05</c:v>
                </c:pt>
                <c:pt idx="1621">
                  <c:v>1.01</c:v>
                </c:pt>
                <c:pt idx="1622">
                  <c:v>1.17</c:v>
                </c:pt>
                <c:pt idx="1623">
                  <c:v>1.27</c:v>
                </c:pt>
                <c:pt idx="1624">
                  <c:v>1.47</c:v>
                </c:pt>
                <c:pt idx="1625">
                  <c:v>1.6</c:v>
                </c:pt>
                <c:pt idx="1626">
                  <c:v>1.66</c:v>
                </c:pt>
                <c:pt idx="1627">
                  <c:v>1.7</c:v>
                </c:pt>
                <c:pt idx="1628">
                  <c:v>1.74</c:v>
                </c:pt>
                <c:pt idx="1629">
                  <c:v>1.79</c:v>
                </c:pt>
                <c:pt idx="1630">
                  <c:v>1.81</c:v>
                </c:pt>
                <c:pt idx="1631">
                  <c:v>1.86</c:v>
                </c:pt>
                <c:pt idx="1632">
                  <c:v>1.79</c:v>
                </c:pt>
                <c:pt idx="1633">
                  <c:v>1.75</c:v>
                </c:pt>
                <c:pt idx="1634">
                  <c:v>1.75</c:v>
                </c:pt>
                <c:pt idx="1635">
                  <c:v>1.69</c:v>
                </c:pt>
                <c:pt idx="1636">
                  <c:v>1.56</c:v>
                </c:pt>
                <c:pt idx="1637">
                  <c:v>1.57</c:v>
                </c:pt>
                <c:pt idx="1638">
                  <c:v>1.45</c:v>
                </c:pt>
                <c:pt idx="1639">
                  <c:v>1.34</c:v>
                </c:pt>
                <c:pt idx="1640">
                  <c:v>1.29</c:v>
                </c:pt>
                <c:pt idx="1641">
                  <c:v>1.28</c:v>
                </c:pt>
                <c:pt idx="1642">
                  <c:v>1.17</c:v>
                </c:pt>
                <c:pt idx="1643">
                  <c:v>1.08</c:v>
                </c:pt>
                <c:pt idx="1644">
                  <c:v>1.08</c:v>
                </c:pt>
                <c:pt idx="1645">
                  <c:v>1.03</c:v>
                </c:pt>
                <c:pt idx="1646">
                  <c:v>0.96</c:v>
                </c:pt>
                <c:pt idx="1647">
                  <c:v>0.85</c:v>
                </c:pt>
                <c:pt idx="1648">
                  <c:v>0.92</c:v>
                </c:pt>
                <c:pt idx="1649">
                  <c:v>0.87</c:v>
                </c:pt>
                <c:pt idx="1650">
                  <c:v>0.95</c:v>
                </c:pt>
                <c:pt idx="1651">
                  <c:v>0.91</c:v>
                </c:pt>
                <c:pt idx="1652">
                  <c:v>0.94</c:v>
                </c:pt>
                <c:pt idx="1653">
                  <c:v>0.92</c:v>
                </c:pt>
                <c:pt idx="1654">
                  <c:v>0.97</c:v>
                </c:pt>
                <c:pt idx="1655">
                  <c:v>1.1499999999999999</c:v>
                </c:pt>
                <c:pt idx="1656">
                  <c:v>1.1200000000000001</c:v>
                </c:pt>
                <c:pt idx="1657">
                  <c:v>1.08</c:v>
                </c:pt>
                <c:pt idx="1658">
                  <c:v>1.06</c:v>
                </c:pt>
                <c:pt idx="1659">
                  <c:v>1.0900000000000001</c:v>
                </c:pt>
                <c:pt idx="1660">
                  <c:v>1.04</c:v>
                </c:pt>
                <c:pt idx="1661">
                  <c:v>1.19</c:v>
                </c:pt>
                <c:pt idx="1662">
                  <c:v>1.1100000000000001</c:v>
                </c:pt>
                <c:pt idx="1663">
                  <c:v>1.29</c:v>
                </c:pt>
                <c:pt idx="1664">
                  <c:v>1.31</c:v>
                </c:pt>
                <c:pt idx="1665">
                  <c:v>1.23</c:v>
                </c:pt>
                <c:pt idx="1666">
                  <c:v>1.35</c:v>
                </c:pt>
                <c:pt idx="1667">
                  <c:v>1.46</c:v>
                </c:pt>
                <c:pt idx="1668">
                  <c:v>1.52</c:v>
                </c:pt>
                <c:pt idx="1669">
                  <c:v>1.79</c:v>
                </c:pt>
                <c:pt idx="1670">
                  <c:v>1.69</c:v>
                </c:pt>
                <c:pt idx="1671">
                  <c:v>1.75</c:v>
                </c:pt>
                <c:pt idx="1672">
                  <c:v>1.89</c:v>
                </c:pt>
                <c:pt idx="1673">
                  <c:v>1.71</c:v>
                </c:pt>
                <c:pt idx="1674">
                  <c:v>1.89</c:v>
                </c:pt>
                <c:pt idx="1675">
                  <c:v>1.85</c:v>
                </c:pt>
                <c:pt idx="1676">
                  <c:v>1.76</c:v>
                </c:pt>
                <c:pt idx="1677">
                  <c:v>1.93</c:v>
                </c:pt>
                <c:pt idx="1678">
                  <c:v>1.79</c:v>
                </c:pt>
                <c:pt idx="1679">
                  <c:v>1.61</c:v>
                </c:pt>
                <c:pt idx="1680">
                  <c:v>1.59</c:v>
                </c:pt>
                <c:pt idx="1681">
                  <c:v>1.48</c:v>
                </c:pt>
                <c:pt idx="1682">
                  <c:v>1.36</c:v>
                </c:pt>
                <c:pt idx="1683">
                  <c:v>1.3</c:v>
                </c:pt>
                <c:pt idx="1684">
                  <c:v>1.34</c:v>
                </c:pt>
                <c:pt idx="1685">
                  <c:v>1.27</c:v>
                </c:pt>
                <c:pt idx="1686">
                  <c:v>1.2</c:v>
                </c:pt>
                <c:pt idx="1687">
                  <c:v>1.29</c:v>
                </c:pt>
                <c:pt idx="1688">
                  <c:v>1.17</c:v>
                </c:pt>
                <c:pt idx="1689">
                  <c:v>1.0900000000000001</c:v>
                </c:pt>
                <c:pt idx="1690">
                  <c:v>1.02</c:v>
                </c:pt>
                <c:pt idx="1691">
                  <c:v>0.96</c:v>
                </c:pt>
                <c:pt idx="1692">
                  <c:v>0.96</c:v>
                </c:pt>
                <c:pt idx="1693">
                  <c:v>1.0900000000000001</c:v>
                </c:pt>
                <c:pt idx="1694">
                  <c:v>1.1499999999999999</c:v>
                </c:pt>
                <c:pt idx="1695">
                  <c:v>1.17</c:v>
                </c:pt>
                <c:pt idx="1696">
                  <c:v>1.29</c:v>
                </c:pt>
                <c:pt idx="1697">
                  <c:v>1.32</c:v>
                </c:pt>
                <c:pt idx="1698">
                  <c:v>1.22</c:v>
                </c:pt>
                <c:pt idx="1699">
                  <c:v>1.1000000000000001</c:v>
                </c:pt>
                <c:pt idx="1700">
                  <c:v>1.29</c:v>
                </c:pt>
                <c:pt idx="1701">
                  <c:v>1.39</c:v>
                </c:pt>
                <c:pt idx="1702">
                  <c:v>1.52</c:v>
                </c:pt>
                <c:pt idx="1703">
                  <c:v>1.64</c:v>
                </c:pt>
                <c:pt idx="1704">
                  <c:v>1.74</c:v>
                </c:pt>
                <c:pt idx="1705">
                  <c:v>1.63</c:v>
                </c:pt>
                <c:pt idx="1706">
                  <c:v>1.45</c:v>
                </c:pt>
                <c:pt idx="1707">
                  <c:v>1.31</c:v>
                </c:pt>
                <c:pt idx="1708">
                  <c:v>1.2</c:v>
                </c:pt>
                <c:pt idx="1709">
                  <c:v>1.27</c:v>
                </c:pt>
                <c:pt idx="1710">
                  <c:v>1.21</c:v>
                </c:pt>
                <c:pt idx="1711">
                  <c:v>1.32</c:v>
                </c:pt>
                <c:pt idx="1712">
                  <c:v>1.38</c:v>
                </c:pt>
                <c:pt idx="1713">
                  <c:v>1.26</c:v>
                </c:pt>
                <c:pt idx="1714">
                  <c:v>1.1499999999999999</c:v>
                </c:pt>
                <c:pt idx="1715">
                  <c:v>1.04</c:v>
                </c:pt>
                <c:pt idx="1716">
                  <c:v>1.06</c:v>
                </c:pt>
                <c:pt idx="1717">
                  <c:v>1.0900000000000001</c:v>
                </c:pt>
                <c:pt idx="1718">
                  <c:v>1.24</c:v>
                </c:pt>
                <c:pt idx="1719">
                  <c:v>1.24</c:v>
                </c:pt>
                <c:pt idx="1720">
                  <c:v>1.17</c:v>
                </c:pt>
                <c:pt idx="1721">
                  <c:v>1.1599999999999999</c:v>
                </c:pt>
                <c:pt idx="1722">
                  <c:v>1.17</c:v>
                </c:pt>
                <c:pt idx="1723">
                  <c:v>1.1299999999999999</c:v>
                </c:pt>
                <c:pt idx="1724">
                  <c:v>1.1599999999999999</c:v>
                </c:pt>
                <c:pt idx="1725">
                  <c:v>1.1100000000000001</c:v>
                </c:pt>
                <c:pt idx="1726">
                  <c:v>1.08</c:v>
                </c:pt>
                <c:pt idx="1727">
                  <c:v>1.02</c:v>
                </c:pt>
                <c:pt idx="1728">
                  <c:v>1</c:v>
                </c:pt>
                <c:pt idx="1729">
                  <c:v>0.96</c:v>
                </c:pt>
                <c:pt idx="1730">
                  <c:v>0.86</c:v>
                </c:pt>
                <c:pt idx="1731">
                  <c:v>0.8</c:v>
                </c:pt>
                <c:pt idx="1732">
                  <c:v>0.76</c:v>
                </c:pt>
                <c:pt idx="1733">
                  <c:v>0.76</c:v>
                </c:pt>
                <c:pt idx="1734">
                  <c:v>0.71</c:v>
                </c:pt>
                <c:pt idx="1735">
                  <c:v>0.75</c:v>
                </c:pt>
                <c:pt idx="1736">
                  <c:v>0.73</c:v>
                </c:pt>
                <c:pt idx="1737">
                  <c:v>0.65</c:v>
                </c:pt>
                <c:pt idx="1738">
                  <c:v>0.72</c:v>
                </c:pt>
                <c:pt idx="1739">
                  <c:v>0.73</c:v>
                </c:pt>
                <c:pt idx="1740">
                  <c:v>0.86</c:v>
                </c:pt>
                <c:pt idx="1741">
                  <c:v>0.91</c:v>
                </c:pt>
                <c:pt idx="1742">
                  <c:v>0.89</c:v>
                </c:pt>
                <c:pt idx="1743">
                  <c:v>0.85</c:v>
                </c:pt>
                <c:pt idx="1744">
                  <c:v>0.84</c:v>
                </c:pt>
                <c:pt idx="1745">
                  <c:v>0.83</c:v>
                </c:pt>
                <c:pt idx="1746">
                  <c:v>0.9</c:v>
                </c:pt>
                <c:pt idx="1747">
                  <c:v>0.94</c:v>
                </c:pt>
                <c:pt idx="1748">
                  <c:v>0.88</c:v>
                </c:pt>
                <c:pt idx="1749">
                  <c:v>0.85</c:v>
                </c:pt>
                <c:pt idx="1750">
                  <c:v>0.82</c:v>
                </c:pt>
                <c:pt idx="1751">
                  <c:v>0.84</c:v>
                </c:pt>
                <c:pt idx="1752">
                  <c:v>0.87</c:v>
                </c:pt>
                <c:pt idx="1753">
                  <c:v>0.97</c:v>
                </c:pt>
                <c:pt idx="1754">
                  <c:v>0.93</c:v>
                </c:pt>
                <c:pt idx="1755">
                  <c:v>0.9</c:v>
                </c:pt>
                <c:pt idx="1756">
                  <c:v>0.93</c:v>
                </c:pt>
                <c:pt idx="1757">
                  <c:v>0.9</c:v>
                </c:pt>
                <c:pt idx="1758">
                  <c:v>0.91</c:v>
                </c:pt>
                <c:pt idx="1759">
                  <c:v>0.99</c:v>
                </c:pt>
                <c:pt idx="1760">
                  <c:v>1.1100000000000001</c:v>
                </c:pt>
                <c:pt idx="1761">
                  <c:v>1.1200000000000001</c:v>
                </c:pt>
                <c:pt idx="1762">
                  <c:v>1.1299999999999999</c:v>
                </c:pt>
                <c:pt idx="1763">
                  <c:v>1.0900000000000001</c:v>
                </c:pt>
                <c:pt idx="1764">
                  <c:v>1.1599999999999999</c:v>
                </c:pt>
                <c:pt idx="1765">
                  <c:v>1.25</c:v>
                </c:pt>
                <c:pt idx="1766">
                  <c:v>1.23</c:v>
                </c:pt>
                <c:pt idx="1767">
                  <c:v>1.25</c:v>
                </c:pt>
                <c:pt idx="1768">
                  <c:v>1.22</c:v>
                </c:pt>
                <c:pt idx="1769">
                  <c:v>1.28</c:v>
                </c:pt>
                <c:pt idx="1770">
                  <c:v>1.28</c:v>
                </c:pt>
                <c:pt idx="1771">
                  <c:v>1.36</c:v>
                </c:pt>
                <c:pt idx="1772">
                  <c:v>1.53</c:v>
                </c:pt>
                <c:pt idx="1773">
                  <c:v>1.43</c:v>
                </c:pt>
                <c:pt idx="1774">
                  <c:v>1.36</c:v>
                </c:pt>
                <c:pt idx="1775">
                  <c:v>1.26</c:v>
                </c:pt>
                <c:pt idx="1776">
                  <c:v>1.23</c:v>
                </c:pt>
                <c:pt idx="1777">
                  <c:v>1.26</c:v>
                </c:pt>
                <c:pt idx="1778">
                  <c:v>1.26</c:v>
                </c:pt>
                <c:pt idx="1779">
                  <c:v>1.1599999999999999</c:v>
                </c:pt>
                <c:pt idx="1780">
                  <c:v>1.1200000000000001</c:v>
                </c:pt>
                <c:pt idx="1781">
                  <c:v>1.1599999999999999</c:v>
                </c:pt>
                <c:pt idx="1782">
                  <c:v>1.1599999999999999</c:v>
                </c:pt>
                <c:pt idx="1783">
                  <c:v>1.1499999999999999</c:v>
                </c:pt>
                <c:pt idx="1784">
                  <c:v>1.07</c:v>
                </c:pt>
                <c:pt idx="1785">
                  <c:v>0.96</c:v>
                </c:pt>
                <c:pt idx="1786">
                  <c:v>0.92</c:v>
                </c:pt>
                <c:pt idx="1787">
                  <c:v>0.86</c:v>
                </c:pt>
                <c:pt idx="1788">
                  <c:v>0.83</c:v>
                </c:pt>
                <c:pt idx="1789">
                  <c:v>0.77</c:v>
                </c:pt>
                <c:pt idx="1790">
                  <c:v>0.74</c:v>
                </c:pt>
                <c:pt idx="1791">
                  <c:v>0.69</c:v>
                </c:pt>
                <c:pt idx="1792">
                  <c:v>0.7</c:v>
                </c:pt>
                <c:pt idx="1793">
                  <c:v>0.69</c:v>
                </c:pt>
                <c:pt idx="1794">
                  <c:v>0.63</c:v>
                </c:pt>
                <c:pt idx="1795">
                  <c:v>0.56999999999999995</c:v>
                </c:pt>
                <c:pt idx="1796">
                  <c:v>0.54</c:v>
                </c:pt>
                <c:pt idx="1797">
                  <c:v>0.53</c:v>
                </c:pt>
                <c:pt idx="1798">
                  <c:v>0.56999999999999995</c:v>
                </c:pt>
                <c:pt idx="1799">
                  <c:v>0.56999999999999995</c:v>
                </c:pt>
                <c:pt idx="1800">
                  <c:v>0.59</c:v>
                </c:pt>
                <c:pt idx="1801">
                  <c:v>0.56999999999999995</c:v>
                </c:pt>
                <c:pt idx="1802">
                  <c:v>0.6</c:v>
                </c:pt>
                <c:pt idx="1803">
                  <c:v>0.68</c:v>
                </c:pt>
                <c:pt idx="1804">
                  <c:v>0.61</c:v>
                </c:pt>
                <c:pt idx="1805">
                  <c:v>0.56999999999999995</c:v>
                </c:pt>
                <c:pt idx="1806">
                  <c:v>0.56000000000000005</c:v>
                </c:pt>
                <c:pt idx="1807">
                  <c:v>0.56999999999999995</c:v>
                </c:pt>
                <c:pt idx="1808">
                  <c:v>0.7</c:v>
                </c:pt>
                <c:pt idx="1809">
                  <c:v>0.65</c:v>
                </c:pt>
                <c:pt idx="1810">
                  <c:v>0.68</c:v>
                </c:pt>
                <c:pt idx="1811">
                  <c:v>0.65</c:v>
                </c:pt>
                <c:pt idx="1812">
                  <c:v>0.65</c:v>
                </c:pt>
                <c:pt idx="1813">
                  <c:v>0.68</c:v>
                </c:pt>
                <c:pt idx="1814">
                  <c:v>0.62</c:v>
                </c:pt>
                <c:pt idx="1815">
                  <c:v>0.62</c:v>
                </c:pt>
                <c:pt idx="1816">
                  <c:v>0.59</c:v>
                </c:pt>
                <c:pt idx="1817">
                  <c:v>0.56999999999999995</c:v>
                </c:pt>
                <c:pt idx="1818">
                  <c:v>0.52</c:v>
                </c:pt>
                <c:pt idx="1819">
                  <c:v>0.51</c:v>
                </c:pt>
                <c:pt idx="1820">
                  <c:v>0.47</c:v>
                </c:pt>
                <c:pt idx="1821">
                  <c:v>0.44</c:v>
                </c:pt>
                <c:pt idx="1822">
                  <c:v>0.43</c:v>
                </c:pt>
                <c:pt idx="1823">
                  <c:v>0.46</c:v>
                </c:pt>
                <c:pt idx="1824">
                  <c:v>0.57999999999999996</c:v>
                </c:pt>
                <c:pt idx="1825">
                  <c:v>0.66</c:v>
                </c:pt>
                <c:pt idx="1826">
                  <c:v>0.73</c:v>
                </c:pt>
                <c:pt idx="1827">
                  <c:v>0.71</c:v>
                </c:pt>
                <c:pt idx="1828">
                  <c:v>0.64</c:v>
                </c:pt>
                <c:pt idx="1829">
                  <c:v>0.61</c:v>
                </c:pt>
                <c:pt idx="1830">
                  <c:v>0.63</c:v>
                </c:pt>
                <c:pt idx="1831">
                  <c:v>0.68</c:v>
                </c:pt>
                <c:pt idx="1832">
                  <c:v>0.7</c:v>
                </c:pt>
                <c:pt idx="1833">
                  <c:v>0.71</c:v>
                </c:pt>
                <c:pt idx="1834">
                  <c:v>0.7</c:v>
                </c:pt>
                <c:pt idx="1835">
                  <c:v>0.65</c:v>
                </c:pt>
                <c:pt idx="1836">
                  <c:v>0.71</c:v>
                </c:pt>
                <c:pt idx="1837">
                  <c:v>0.73</c:v>
                </c:pt>
                <c:pt idx="1838">
                  <c:v>0.77</c:v>
                </c:pt>
                <c:pt idx="1839">
                  <c:v>0.75</c:v>
                </c:pt>
                <c:pt idx="1840">
                  <c:v>0.76</c:v>
                </c:pt>
                <c:pt idx="1841">
                  <c:v>0.81</c:v>
                </c:pt>
                <c:pt idx="1842">
                  <c:v>0.87</c:v>
                </c:pt>
                <c:pt idx="1843">
                  <c:v>0.99</c:v>
                </c:pt>
                <c:pt idx="1844">
                  <c:v>0.95</c:v>
                </c:pt>
                <c:pt idx="1845">
                  <c:v>0.95</c:v>
                </c:pt>
                <c:pt idx="1846">
                  <c:v>1.01</c:v>
                </c:pt>
                <c:pt idx="1847">
                  <c:v>1</c:v>
                </c:pt>
                <c:pt idx="1848">
                  <c:v>1.0900000000000001</c:v>
                </c:pt>
                <c:pt idx="1849">
                  <c:v>1.1399999999999999</c:v>
                </c:pt>
                <c:pt idx="1850">
                  <c:v>1.21</c:v>
                </c:pt>
                <c:pt idx="1851">
                  <c:v>1.31</c:v>
                </c:pt>
                <c:pt idx="1852">
                  <c:v>1.3</c:v>
                </c:pt>
                <c:pt idx="1853">
                  <c:v>1.47</c:v>
                </c:pt>
                <c:pt idx="1854">
                  <c:v>1.6</c:v>
                </c:pt>
                <c:pt idx="1855">
                  <c:v>1.73</c:v>
                </c:pt>
                <c:pt idx="1856">
                  <c:v>1.69</c:v>
                </c:pt>
                <c:pt idx="1857">
                  <c:v>1.55</c:v>
                </c:pt>
                <c:pt idx="1858">
                  <c:v>1.71</c:v>
                </c:pt>
                <c:pt idx="1859">
                  <c:v>1.6</c:v>
                </c:pt>
                <c:pt idx="1860">
                  <c:v>1.72</c:v>
                </c:pt>
                <c:pt idx="1861">
                  <c:v>1.74</c:v>
                </c:pt>
                <c:pt idx="1862">
                  <c:v>1.67</c:v>
                </c:pt>
                <c:pt idx="1863">
                  <c:v>1.68</c:v>
                </c:pt>
                <c:pt idx="1864">
                  <c:v>1.62</c:v>
                </c:pt>
                <c:pt idx="1865">
                  <c:v>1.49</c:v>
                </c:pt>
                <c:pt idx="1866">
                  <c:v>1.61</c:v>
                </c:pt>
                <c:pt idx="1867">
                  <c:v>1.53</c:v>
                </c:pt>
                <c:pt idx="1868">
                  <c:v>1.53</c:v>
                </c:pt>
                <c:pt idx="1869">
                  <c:v>1.47</c:v>
                </c:pt>
                <c:pt idx="1870">
                  <c:v>1.32</c:v>
                </c:pt>
                <c:pt idx="1871">
                  <c:v>1.31</c:v>
                </c:pt>
                <c:pt idx="1872">
                  <c:v>1.28</c:v>
                </c:pt>
                <c:pt idx="1873">
                  <c:v>1.46</c:v>
                </c:pt>
                <c:pt idx="1874">
                  <c:v>1.45</c:v>
                </c:pt>
                <c:pt idx="1875">
                  <c:v>1.37</c:v>
                </c:pt>
                <c:pt idx="1876">
                  <c:v>1.36</c:v>
                </c:pt>
                <c:pt idx="1877">
                  <c:v>1.23</c:v>
                </c:pt>
                <c:pt idx="1878">
                  <c:v>1.0900000000000001</c:v>
                </c:pt>
                <c:pt idx="1879">
                  <c:v>1.28</c:v>
                </c:pt>
                <c:pt idx="1880">
                  <c:v>1.24</c:v>
                </c:pt>
                <c:pt idx="1881">
                  <c:v>1.5</c:v>
                </c:pt>
                <c:pt idx="1882">
                  <c:v>1.55</c:v>
                </c:pt>
                <c:pt idx="1883">
                  <c:v>1.6</c:v>
                </c:pt>
                <c:pt idx="1884">
                  <c:v>1.61</c:v>
                </c:pt>
                <c:pt idx="1885">
                  <c:v>1.67</c:v>
                </c:pt>
                <c:pt idx="1886">
                  <c:v>1.52</c:v>
                </c:pt>
                <c:pt idx="1887">
                  <c:v>1.41</c:v>
                </c:pt>
                <c:pt idx="1888">
                  <c:v>1.31</c:v>
                </c:pt>
                <c:pt idx="1889">
                  <c:v>1.29</c:v>
                </c:pt>
                <c:pt idx="1890">
                  <c:v>1.5</c:v>
                </c:pt>
                <c:pt idx="1891">
                  <c:v>1.48</c:v>
                </c:pt>
                <c:pt idx="1892">
                  <c:v>1.66</c:v>
                </c:pt>
                <c:pt idx="1893">
                  <c:v>1.63</c:v>
                </c:pt>
                <c:pt idx="1894">
                  <c:v>1.52</c:v>
                </c:pt>
                <c:pt idx="1895">
                  <c:v>1.49</c:v>
                </c:pt>
                <c:pt idx="1896">
                  <c:v>1.52</c:v>
                </c:pt>
                <c:pt idx="1897">
                  <c:v>1.63</c:v>
                </c:pt>
                <c:pt idx="1898">
                  <c:v>1.58</c:v>
                </c:pt>
                <c:pt idx="1899">
                  <c:v>1.57</c:v>
                </c:pt>
                <c:pt idx="1900">
                  <c:v>1.46</c:v>
                </c:pt>
                <c:pt idx="1901">
                  <c:v>1.62</c:v>
                </c:pt>
                <c:pt idx="1902">
                  <c:v>1.7</c:v>
                </c:pt>
                <c:pt idx="1903">
                  <c:v>1.92</c:v>
                </c:pt>
                <c:pt idx="1904">
                  <c:v>2.09</c:v>
                </c:pt>
                <c:pt idx="1905">
                  <c:v>1.88</c:v>
                </c:pt>
                <c:pt idx="1906">
                  <c:v>1.69</c:v>
                </c:pt>
                <c:pt idx="1907">
                  <c:v>1.56</c:v>
                </c:pt>
                <c:pt idx="1908">
                  <c:v>1.42</c:v>
                </c:pt>
                <c:pt idx="1909">
                  <c:v>1.39</c:v>
                </c:pt>
                <c:pt idx="1910">
                  <c:v>1.46</c:v>
                </c:pt>
                <c:pt idx="1911">
                  <c:v>1.36</c:v>
                </c:pt>
                <c:pt idx="1912">
                  <c:v>1.28</c:v>
                </c:pt>
                <c:pt idx="1913">
                  <c:v>1.1299999999999999</c:v>
                </c:pt>
                <c:pt idx="1914">
                  <c:v>1.04</c:v>
                </c:pt>
                <c:pt idx="1915">
                  <c:v>0.98</c:v>
                </c:pt>
                <c:pt idx="1916">
                  <c:v>0.91</c:v>
                </c:pt>
                <c:pt idx="1917">
                  <c:v>0.95</c:v>
                </c:pt>
                <c:pt idx="1918">
                  <c:v>0.87</c:v>
                </c:pt>
                <c:pt idx="1919">
                  <c:v>0.77</c:v>
                </c:pt>
                <c:pt idx="1920">
                  <c:v>0.68</c:v>
                </c:pt>
                <c:pt idx="1921">
                  <c:v>0.63</c:v>
                </c:pt>
                <c:pt idx="1922">
                  <c:v>0.62</c:v>
                </c:pt>
                <c:pt idx="1923">
                  <c:v>0.62</c:v>
                </c:pt>
                <c:pt idx="1924">
                  <c:v>0.56999999999999995</c:v>
                </c:pt>
                <c:pt idx="1925">
                  <c:v>0.65</c:v>
                </c:pt>
                <c:pt idx="1926">
                  <c:v>0.89</c:v>
                </c:pt>
                <c:pt idx="1927">
                  <c:v>0.79</c:v>
                </c:pt>
                <c:pt idx="1928">
                  <c:v>0.77</c:v>
                </c:pt>
                <c:pt idx="1929">
                  <c:v>0.78</c:v>
                </c:pt>
                <c:pt idx="1930">
                  <c:v>0.71</c:v>
                </c:pt>
                <c:pt idx="1931">
                  <c:v>0.66</c:v>
                </c:pt>
                <c:pt idx="1932">
                  <c:v>0.7</c:v>
                </c:pt>
                <c:pt idx="1933">
                  <c:v>0.79</c:v>
                </c:pt>
                <c:pt idx="1934">
                  <c:v>0.74</c:v>
                </c:pt>
                <c:pt idx="1935">
                  <c:v>0.7</c:v>
                </c:pt>
                <c:pt idx="1936">
                  <c:v>0.7</c:v>
                </c:pt>
                <c:pt idx="1937">
                  <c:v>0.72</c:v>
                </c:pt>
                <c:pt idx="1938">
                  <c:v>0.76</c:v>
                </c:pt>
                <c:pt idx="1939">
                  <c:v>0.75</c:v>
                </c:pt>
                <c:pt idx="1940">
                  <c:v>0.72</c:v>
                </c:pt>
                <c:pt idx="1941">
                  <c:v>0.65</c:v>
                </c:pt>
                <c:pt idx="1942">
                  <c:v>0.6</c:v>
                </c:pt>
                <c:pt idx="1943">
                  <c:v>0.66</c:v>
                </c:pt>
                <c:pt idx="1944">
                  <c:v>0.7</c:v>
                </c:pt>
                <c:pt idx="1945">
                  <c:v>0.76</c:v>
                </c:pt>
                <c:pt idx="1946">
                  <c:v>0.86</c:v>
                </c:pt>
                <c:pt idx="1947">
                  <c:v>0.79</c:v>
                </c:pt>
                <c:pt idx="1948">
                  <c:v>0.9</c:v>
                </c:pt>
                <c:pt idx="1949">
                  <c:v>0.87</c:v>
                </c:pt>
                <c:pt idx="1950">
                  <c:v>1.01</c:v>
                </c:pt>
                <c:pt idx="1951">
                  <c:v>1.1299999999999999</c:v>
                </c:pt>
                <c:pt idx="1952">
                  <c:v>1.05</c:v>
                </c:pt>
                <c:pt idx="1953">
                  <c:v>0.98</c:v>
                </c:pt>
                <c:pt idx="1954">
                  <c:v>0.88</c:v>
                </c:pt>
                <c:pt idx="1955">
                  <c:v>0.83</c:v>
                </c:pt>
                <c:pt idx="1956">
                  <c:v>0.98</c:v>
                </c:pt>
                <c:pt idx="1957">
                  <c:v>0.91</c:v>
                </c:pt>
                <c:pt idx="1958">
                  <c:v>0.93</c:v>
                </c:pt>
                <c:pt idx="1959">
                  <c:v>0.9</c:v>
                </c:pt>
                <c:pt idx="1960">
                  <c:v>0.89</c:v>
                </c:pt>
                <c:pt idx="1961">
                  <c:v>0.8</c:v>
                </c:pt>
                <c:pt idx="1962">
                  <c:v>0.76</c:v>
                </c:pt>
                <c:pt idx="1963">
                  <c:v>0.76</c:v>
                </c:pt>
                <c:pt idx="1964">
                  <c:v>0.8</c:v>
                </c:pt>
                <c:pt idx="1965">
                  <c:v>0.76</c:v>
                </c:pt>
                <c:pt idx="1966">
                  <c:v>0.74</c:v>
                </c:pt>
                <c:pt idx="1967">
                  <c:v>0.76</c:v>
                </c:pt>
                <c:pt idx="1968">
                  <c:v>0.72</c:v>
                </c:pt>
                <c:pt idx="1969">
                  <c:v>0.65</c:v>
                </c:pt>
                <c:pt idx="1970">
                  <c:v>0.65</c:v>
                </c:pt>
                <c:pt idx="1971">
                  <c:v>0.7</c:v>
                </c:pt>
                <c:pt idx="1972">
                  <c:v>0.67</c:v>
                </c:pt>
                <c:pt idx="1973">
                  <c:v>0.64</c:v>
                </c:pt>
                <c:pt idx="1974">
                  <c:v>0.56999999999999995</c:v>
                </c:pt>
                <c:pt idx="1975">
                  <c:v>0.57999999999999996</c:v>
                </c:pt>
                <c:pt idx="1976">
                  <c:v>0.59</c:v>
                </c:pt>
                <c:pt idx="1977">
                  <c:v>0.54</c:v>
                </c:pt>
                <c:pt idx="1978">
                  <c:v>0.59</c:v>
                </c:pt>
                <c:pt idx="1979">
                  <c:v>0.56000000000000005</c:v>
                </c:pt>
                <c:pt idx="1980">
                  <c:v>0.54</c:v>
                </c:pt>
                <c:pt idx="1981">
                  <c:v>0.65</c:v>
                </c:pt>
                <c:pt idx="1982">
                  <c:v>0.61</c:v>
                </c:pt>
                <c:pt idx="1983">
                  <c:v>0.64</c:v>
                </c:pt>
                <c:pt idx="1984">
                  <c:v>0.57999999999999996</c:v>
                </c:pt>
                <c:pt idx="1985">
                  <c:v>0.55000000000000004</c:v>
                </c:pt>
                <c:pt idx="1986">
                  <c:v>0.56999999999999995</c:v>
                </c:pt>
                <c:pt idx="1987">
                  <c:v>0.56000000000000005</c:v>
                </c:pt>
                <c:pt idx="1988">
                  <c:v>0.53</c:v>
                </c:pt>
                <c:pt idx="1989">
                  <c:v>0.56999999999999995</c:v>
                </c:pt>
                <c:pt idx="1990">
                  <c:v>0.53</c:v>
                </c:pt>
                <c:pt idx="1991">
                  <c:v>0.47</c:v>
                </c:pt>
                <c:pt idx="1992">
                  <c:v>0.45</c:v>
                </c:pt>
                <c:pt idx="1993">
                  <c:v>0.41</c:v>
                </c:pt>
                <c:pt idx="1994">
                  <c:v>0.44</c:v>
                </c:pt>
                <c:pt idx="1995">
                  <c:v>0.46</c:v>
                </c:pt>
                <c:pt idx="1996">
                  <c:v>0.42</c:v>
                </c:pt>
                <c:pt idx="1997">
                  <c:v>0.42</c:v>
                </c:pt>
                <c:pt idx="1998">
                  <c:v>0.43</c:v>
                </c:pt>
                <c:pt idx="1999">
                  <c:v>0.5</c:v>
                </c:pt>
                <c:pt idx="2000">
                  <c:v>0.56999999999999995</c:v>
                </c:pt>
                <c:pt idx="2001">
                  <c:v>0.55000000000000004</c:v>
                </c:pt>
                <c:pt idx="2002">
                  <c:v>0.51</c:v>
                </c:pt>
                <c:pt idx="2003">
                  <c:v>0.48</c:v>
                </c:pt>
                <c:pt idx="2004">
                  <c:v>0.46</c:v>
                </c:pt>
                <c:pt idx="2005">
                  <c:v>0.51</c:v>
                </c:pt>
                <c:pt idx="2006">
                  <c:v>0.49</c:v>
                </c:pt>
                <c:pt idx="2007">
                  <c:v>0.59</c:v>
                </c:pt>
                <c:pt idx="2008">
                  <c:v>0.55000000000000004</c:v>
                </c:pt>
                <c:pt idx="2009">
                  <c:v>0.54</c:v>
                </c:pt>
                <c:pt idx="2010">
                  <c:v>0.52</c:v>
                </c:pt>
                <c:pt idx="2011">
                  <c:v>0.52</c:v>
                </c:pt>
                <c:pt idx="2012">
                  <c:v>0.52</c:v>
                </c:pt>
                <c:pt idx="2013">
                  <c:v>0.56999999999999995</c:v>
                </c:pt>
                <c:pt idx="2014">
                  <c:v>0.54</c:v>
                </c:pt>
                <c:pt idx="2015">
                  <c:v>0.52</c:v>
                </c:pt>
                <c:pt idx="2016">
                  <c:v>0.54</c:v>
                </c:pt>
                <c:pt idx="2017">
                  <c:v>0.51</c:v>
                </c:pt>
                <c:pt idx="2018">
                  <c:v>0.49</c:v>
                </c:pt>
                <c:pt idx="2019">
                  <c:v>0.45</c:v>
                </c:pt>
                <c:pt idx="2020">
                  <c:v>0.44</c:v>
                </c:pt>
                <c:pt idx="2021">
                  <c:v>0.46</c:v>
                </c:pt>
                <c:pt idx="2022">
                  <c:v>0.46</c:v>
                </c:pt>
                <c:pt idx="2023">
                  <c:v>0.45</c:v>
                </c:pt>
                <c:pt idx="2024">
                  <c:v>0.44</c:v>
                </c:pt>
                <c:pt idx="2025">
                  <c:v>0.43</c:v>
                </c:pt>
                <c:pt idx="2026">
                  <c:v>0.4</c:v>
                </c:pt>
                <c:pt idx="2027">
                  <c:v>0.36</c:v>
                </c:pt>
                <c:pt idx="2028">
                  <c:v>0.36</c:v>
                </c:pt>
                <c:pt idx="2029">
                  <c:v>0.37</c:v>
                </c:pt>
                <c:pt idx="2030">
                  <c:v>0.38</c:v>
                </c:pt>
                <c:pt idx="2031">
                  <c:v>0.4</c:v>
                </c:pt>
                <c:pt idx="2032">
                  <c:v>0.41</c:v>
                </c:pt>
                <c:pt idx="2033">
                  <c:v>0.45</c:v>
                </c:pt>
                <c:pt idx="2034">
                  <c:v>0.48</c:v>
                </c:pt>
                <c:pt idx="2035">
                  <c:v>0.51</c:v>
                </c:pt>
                <c:pt idx="2036">
                  <c:v>0.5</c:v>
                </c:pt>
                <c:pt idx="2037">
                  <c:v>0.53</c:v>
                </c:pt>
                <c:pt idx="2038">
                  <c:v>0.56000000000000005</c:v>
                </c:pt>
                <c:pt idx="2039">
                  <c:v>0.57999999999999996</c:v>
                </c:pt>
                <c:pt idx="2040">
                  <c:v>0.65</c:v>
                </c:pt>
                <c:pt idx="2041">
                  <c:v>0.61</c:v>
                </c:pt>
                <c:pt idx="2042">
                  <c:v>0.65</c:v>
                </c:pt>
                <c:pt idx="2043">
                  <c:v>0.78</c:v>
                </c:pt>
                <c:pt idx="2044">
                  <c:v>0.74</c:v>
                </c:pt>
                <c:pt idx="2045">
                  <c:v>0.83</c:v>
                </c:pt>
                <c:pt idx="2046">
                  <c:v>0.79</c:v>
                </c:pt>
                <c:pt idx="2047">
                  <c:v>0.91</c:v>
                </c:pt>
                <c:pt idx="2048">
                  <c:v>0.89</c:v>
                </c:pt>
                <c:pt idx="2049">
                  <c:v>0.94</c:v>
                </c:pt>
                <c:pt idx="2050">
                  <c:v>1.03</c:v>
                </c:pt>
                <c:pt idx="2051">
                  <c:v>0.98</c:v>
                </c:pt>
                <c:pt idx="2052">
                  <c:v>0.99</c:v>
                </c:pt>
                <c:pt idx="2053">
                  <c:v>1.1000000000000001</c:v>
                </c:pt>
                <c:pt idx="2054">
                  <c:v>1.21</c:v>
                </c:pt>
                <c:pt idx="2055">
                  <c:v>1.24</c:v>
                </c:pt>
                <c:pt idx="2056">
                  <c:v>1.29</c:v>
                </c:pt>
                <c:pt idx="2057">
                  <c:v>1.3</c:v>
                </c:pt>
                <c:pt idx="2058">
                  <c:v>1.37</c:v>
                </c:pt>
                <c:pt idx="2059">
                  <c:v>1.39</c:v>
                </c:pt>
                <c:pt idx="2060">
                  <c:v>1.39</c:v>
                </c:pt>
                <c:pt idx="2061">
                  <c:v>1.36</c:v>
                </c:pt>
                <c:pt idx="2062">
                  <c:v>1.34</c:v>
                </c:pt>
                <c:pt idx="2063">
                  <c:v>1.35</c:v>
                </c:pt>
                <c:pt idx="2064">
                  <c:v>1.41</c:v>
                </c:pt>
                <c:pt idx="2065">
                  <c:v>1.41</c:v>
                </c:pt>
                <c:pt idx="2066">
                  <c:v>1.49</c:v>
                </c:pt>
                <c:pt idx="2067">
                  <c:v>1.5</c:v>
                </c:pt>
                <c:pt idx="2068">
                  <c:v>1.49</c:v>
                </c:pt>
                <c:pt idx="2069">
                  <c:v>1.52</c:v>
                </c:pt>
                <c:pt idx="2070">
                  <c:v>1.52</c:v>
                </c:pt>
                <c:pt idx="2071">
                  <c:v>1.48</c:v>
                </c:pt>
                <c:pt idx="2072">
                  <c:v>1.52</c:v>
                </c:pt>
                <c:pt idx="2073">
                  <c:v>1.41</c:v>
                </c:pt>
                <c:pt idx="2074">
                  <c:v>1.38</c:v>
                </c:pt>
                <c:pt idx="2075">
                  <c:v>1.39</c:v>
                </c:pt>
                <c:pt idx="2076">
                  <c:v>1.47</c:v>
                </c:pt>
                <c:pt idx="2077">
                  <c:v>1.55</c:v>
                </c:pt>
                <c:pt idx="2078">
                  <c:v>1.58</c:v>
                </c:pt>
                <c:pt idx="2079">
                  <c:v>1.58</c:v>
                </c:pt>
                <c:pt idx="2080">
                  <c:v>1.74</c:v>
                </c:pt>
                <c:pt idx="2081">
                  <c:v>1.84</c:v>
                </c:pt>
                <c:pt idx="2082">
                  <c:v>1.89</c:v>
                </c:pt>
                <c:pt idx="2083">
                  <c:v>2.0099999999999998</c:v>
                </c:pt>
                <c:pt idx="2084">
                  <c:v>2.04</c:v>
                </c:pt>
                <c:pt idx="2085">
                  <c:v>1.96</c:v>
                </c:pt>
                <c:pt idx="2086">
                  <c:v>2.0499999999999998</c:v>
                </c:pt>
                <c:pt idx="2087">
                  <c:v>2.2000000000000002</c:v>
                </c:pt>
                <c:pt idx="2088">
                  <c:v>2.25</c:v>
                </c:pt>
                <c:pt idx="2089">
                  <c:v>2.27</c:v>
                </c:pt>
                <c:pt idx="2090">
                  <c:v>2.42</c:v>
                </c:pt>
                <c:pt idx="2091">
                  <c:v>2.41</c:v>
                </c:pt>
                <c:pt idx="2092">
                  <c:v>2.54</c:v>
                </c:pt>
                <c:pt idx="2093">
                  <c:v>2.67</c:v>
                </c:pt>
                <c:pt idx="2094">
                  <c:v>2.77</c:v>
                </c:pt>
                <c:pt idx="2095">
                  <c:v>3</c:v>
                </c:pt>
                <c:pt idx="2096">
                  <c:v>3.07</c:v>
                </c:pt>
                <c:pt idx="2097">
                  <c:v>3.27</c:v>
                </c:pt>
                <c:pt idx="2098">
                  <c:v>3.21</c:v>
                </c:pt>
                <c:pt idx="2099">
                  <c:v>3.31</c:v>
                </c:pt>
                <c:pt idx="2100">
                  <c:v>3.71</c:v>
                </c:pt>
                <c:pt idx="2101">
                  <c:v>3.92</c:v>
                </c:pt>
                <c:pt idx="2102">
                  <c:v>4.1399999999999997</c:v>
                </c:pt>
                <c:pt idx="2103">
                  <c:v>4.5</c:v>
                </c:pt>
                <c:pt idx="2104">
                  <c:v>4.37</c:v>
                </c:pt>
                <c:pt idx="2105">
                  <c:v>4.5599999999999996</c:v>
                </c:pt>
                <c:pt idx="2106">
                  <c:v>4.67</c:v>
                </c:pt>
                <c:pt idx="2107">
                  <c:v>4.7699999999999996</c:v>
                </c:pt>
                <c:pt idx="2108">
                  <c:v>4.8</c:v>
                </c:pt>
                <c:pt idx="2109">
                  <c:v>4.8</c:v>
                </c:pt>
                <c:pt idx="2110">
                  <c:v>4.8</c:v>
                </c:pt>
                <c:pt idx="2111">
                  <c:v>4.8</c:v>
                </c:pt>
                <c:pt idx="2112">
                  <c:v>4.8</c:v>
                </c:pt>
                <c:pt idx="2113">
                  <c:v>4.8</c:v>
                </c:pt>
                <c:pt idx="2114">
                  <c:v>4.8</c:v>
                </c:pt>
                <c:pt idx="2115">
                  <c:v>4.8</c:v>
                </c:pt>
                <c:pt idx="2116">
                  <c:v>4.8</c:v>
                </c:pt>
                <c:pt idx="2117">
                  <c:v>4.8</c:v>
                </c:pt>
                <c:pt idx="2118">
                  <c:v>4.8</c:v>
                </c:pt>
                <c:pt idx="2119">
                  <c:v>4.8</c:v>
                </c:pt>
                <c:pt idx="2120">
                  <c:v>4.8</c:v>
                </c:pt>
                <c:pt idx="2121">
                  <c:v>4.8</c:v>
                </c:pt>
                <c:pt idx="2122">
                  <c:v>4.8</c:v>
                </c:pt>
                <c:pt idx="2123">
                  <c:v>4.8</c:v>
                </c:pt>
                <c:pt idx="2124">
                  <c:v>4.8</c:v>
                </c:pt>
                <c:pt idx="2125">
                  <c:v>4.8</c:v>
                </c:pt>
                <c:pt idx="2126">
                  <c:v>4.8</c:v>
                </c:pt>
                <c:pt idx="2127">
                  <c:v>4.8</c:v>
                </c:pt>
                <c:pt idx="2128">
                  <c:v>4.8</c:v>
                </c:pt>
                <c:pt idx="2129">
                  <c:v>4.8</c:v>
                </c:pt>
                <c:pt idx="2130">
                  <c:v>4.8</c:v>
                </c:pt>
                <c:pt idx="2131">
                  <c:v>4.8</c:v>
                </c:pt>
                <c:pt idx="2132">
                  <c:v>4.8</c:v>
                </c:pt>
                <c:pt idx="2133">
                  <c:v>4.8</c:v>
                </c:pt>
                <c:pt idx="2134">
                  <c:v>4.8</c:v>
                </c:pt>
                <c:pt idx="2135">
                  <c:v>4.8</c:v>
                </c:pt>
                <c:pt idx="2136">
                  <c:v>4.8</c:v>
                </c:pt>
                <c:pt idx="2137">
                  <c:v>4.8</c:v>
                </c:pt>
                <c:pt idx="2138">
                  <c:v>4.8</c:v>
                </c:pt>
                <c:pt idx="2139">
                  <c:v>4.8</c:v>
                </c:pt>
                <c:pt idx="2140">
                  <c:v>4.8</c:v>
                </c:pt>
                <c:pt idx="2141">
                  <c:v>4.8</c:v>
                </c:pt>
                <c:pt idx="2142">
                  <c:v>4.8</c:v>
                </c:pt>
                <c:pt idx="2143">
                  <c:v>4.8</c:v>
                </c:pt>
                <c:pt idx="2144">
                  <c:v>4.8</c:v>
                </c:pt>
                <c:pt idx="2145">
                  <c:v>4.8</c:v>
                </c:pt>
                <c:pt idx="2146">
                  <c:v>4.8</c:v>
                </c:pt>
                <c:pt idx="2147">
                  <c:v>4.8</c:v>
                </c:pt>
                <c:pt idx="2148">
                  <c:v>4.8</c:v>
                </c:pt>
                <c:pt idx="2149">
                  <c:v>4.8</c:v>
                </c:pt>
                <c:pt idx="2150">
                  <c:v>4.8</c:v>
                </c:pt>
                <c:pt idx="2151">
                  <c:v>4.8</c:v>
                </c:pt>
                <c:pt idx="2152">
                  <c:v>4.8</c:v>
                </c:pt>
                <c:pt idx="2153">
                  <c:v>4.8</c:v>
                </c:pt>
                <c:pt idx="2154">
                  <c:v>4.8</c:v>
                </c:pt>
                <c:pt idx="2155">
                  <c:v>4.8</c:v>
                </c:pt>
                <c:pt idx="2156">
                  <c:v>4.8</c:v>
                </c:pt>
                <c:pt idx="2157">
                  <c:v>4.8</c:v>
                </c:pt>
                <c:pt idx="2158">
                  <c:v>4.8</c:v>
                </c:pt>
                <c:pt idx="2159">
                  <c:v>4.8</c:v>
                </c:pt>
                <c:pt idx="2160">
                  <c:v>4.8</c:v>
                </c:pt>
                <c:pt idx="2161">
                  <c:v>4.8</c:v>
                </c:pt>
                <c:pt idx="2162">
                  <c:v>4.8</c:v>
                </c:pt>
                <c:pt idx="2163">
                  <c:v>4.8</c:v>
                </c:pt>
                <c:pt idx="2164">
                  <c:v>4.8</c:v>
                </c:pt>
                <c:pt idx="2165">
                  <c:v>4.8</c:v>
                </c:pt>
                <c:pt idx="2166">
                  <c:v>4.8</c:v>
                </c:pt>
                <c:pt idx="2167">
                  <c:v>4.8</c:v>
                </c:pt>
                <c:pt idx="2168">
                  <c:v>4.8</c:v>
                </c:pt>
                <c:pt idx="2169">
                  <c:v>4.8</c:v>
                </c:pt>
                <c:pt idx="2170">
                  <c:v>4.8</c:v>
                </c:pt>
                <c:pt idx="2171">
                  <c:v>4.8</c:v>
                </c:pt>
                <c:pt idx="2172">
                  <c:v>4.8</c:v>
                </c:pt>
                <c:pt idx="2173">
                  <c:v>4.8</c:v>
                </c:pt>
                <c:pt idx="2174">
                  <c:v>4.8</c:v>
                </c:pt>
                <c:pt idx="2175">
                  <c:v>4.8</c:v>
                </c:pt>
                <c:pt idx="2176">
                  <c:v>4.8</c:v>
                </c:pt>
                <c:pt idx="2177">
                  <c:v>4.8</c:v>
                </c:pt>
                <c:pt idx="2178">
                  <c:v>4.8</c:v>
                </c:pt>
                <c:pt idx="2179">
                  <c:v>4.8</c:v>
                </c:pt>
                <c:pt idx="2180">
                  <c:v>4.8</c:v>
                </c:pt>
                <c:pt idx="2181">
                  <c:v>4.8</c:v>
                </c:pt>
                <c:pt idx="2182">
                  <c:v>4.8</c:v>
                </c:pt>
                <c:pt idx="2183">
                  <c:v>4.8</c:v>
                </c:pt>
                <c:pt idx="2184">
                  <c:v>4.8</c:v>
                </c:pt>
                <c:pt idx="2185">
                  <c:v>4.8</c:v>
                </c:pt>
                <c:pt idx="2186">
                  <c:v>4.8</c:v>
                </c:pt>
                <c:pt idx="2187">
                  <c:v>4.8</c:v>
                </c:pt>
                <c:pt idx="2188">
                  <c:v>4.8</c:v>
                </c:pt>
                <c:pt idx="2189">
                  <c:v>4.8</c:v>
                </c:pt>
                <c:pt idx="2190">
                  <c:v>4.8</c:v>
                </c:pt>
                <c:pt idx="2191">
                  <c:v>4.6100000000000003</c:v>
                </c:pt>
                <c:pt idx="2192">
                  <c:v>4.41</c:v>
                </c:pt>
                <c:pt idx="2193">
                  <c:v>4.26</c:v>
                </c:pt>
                <c:pt idx="2194">
                  <c:v>4.09</c:v>
                </c:pt>
                <c:pt idx="2195">
                  <c:v>3.91</c:v>
                </c:pt>
                <c:pt idx="2196">
                  <c:v>3.69</c:v>
                </c:pt>
                <c:pt idx="2197">
                  <c:v>3.49</c:v>
                </c:pt>
                <c:pt idx="2198">
                  <c:v>3.27</c:v>
                </c:pt>
                <c:pt idx="2199">
                  <c:v>2.97</c:v>
                </c:pt>
                <c:pt idx="2200">
                  <c:v>2.9</c:v>
                </c:pt>
                <c:pt idx="2201">
                  <c:v>2.72</c:v>
                </c:pt>
                <c:pt idx="2202">
                  <c:v>2.4900000000000002</c:v>
                </c:pt>
                <c:pt idx="2203">
                  <c:v>2.37</c:v>
                </c:pt>
                <c:pt idx="2204">
                  <c:v>2.13</c:v>
                </c:pt>
                <c:pt idx="2205">
                  <c:v>1.99</c:v>
                </c:pt>
                <c:pt idx="2206">
                  <c:v>1.86</c:v>
                </c:pt>
                <c:pt idx="2207">
                  <c:v>1.66</c:v>
                </c:pt>
                <c:pt idx="2208">
                  <c:v>1.52</c:v>
                </c:pt>
                <c:pt idx="2209">
                  <c:v>1.47</c:v>
                </c:pt>
                <c:pt idx="2210">
                  <c:v>1.34</c:v>
                </c:pt>
                <c:pt idx="2211">
                  <c:v>1.19</c:v>
                </c:pt>
                <c:pt idx="2212">
                  <c:v>1.1200000000000001</c:v>
                </c:pt>
                <c:pt idx="2213">
                  <c:v>1.02</c:v>
                </c:pt>
                <c:pt idx="2214">
                  <c:v>0.97</c:v>
                </c:pt>
                <c:pt idx="2215">
                  <c:v>1.05</c:v>
                </c:pt>
                <c:pt idx="2216">
                  <c:v>1.03</c:v>
                </c:pt>
                <c:pt idx="2217">
                  <c:v>0.97</c:v>
                </c:pt>
                <c:pt idx="2218">
                  <c:v>0.95</c:v>
                </c:pt>
                <c:pt idx="2219">
                  <c:v>1.03</c:v>
                </c:pt>
                <c:pt idx="2220">
                  <c:v>1.1499999999999999</c:v>
                </c:pt>
                <c:pt idx="2221">
                  <c:v>1.31</c:v>
                </c:pt>
                <c:pt idx="2222">
                  <c:v>1.55</c:v>
                </c:pt>
                <c:pt idx="2223">
                  <c:v>1.42</c:v>
                </c:pt>
                <c:pt idx="2224">
                  <c:v>1.36</c:v>
                </c:pt>
                <c:pt idx="2225">
                  <c:v>1.45</c:v>
                </c:pt>
                <c:pt idx="2226">
                  <c:v>1.51</c:v>
                </c:pt>
                <c:pt idx="2227">
                  <c:v>1.52</c:v>
                </c:pt>
                <c:pt idx="2228">
                  <c:v>1.6</c:v>
                </c:pt>
                <c:pt idx="2229">
                  <c:v>1.66</c:v>
                </c:pt>
                <c:pt idx="2230">
                  <c:v>1.56</c:v>
                </c:pt>
                <c:pt idx="2231">
                  <c:v>1.65</c:v>
                </c:pt>
                <c:pt idx="2232">
                  <c:v>1.79</c:v>
                </c:pt>
                <c:pt idx="2233">
                  <c:v>1.9</c:v>
                </c:pt>
                <c:pt idx="2234">
                  <c:v>1.92</c:v>
                </c:pt>
                <c:pt idx="2235">
                  <c:v>1.86</c:v>
                </c:pt>
                <c:pt idx="2236">
                  <c:v>1.95</c:v>
                </c:pt>
                <c:pt idx="2237">
                  <c:v>2.0499999999999998</c:v>
                </c:pt>
                <c:pt idx="2238">
                  <c:v>2.0299999999999998</c:v>
                </c:pt>
                <c:pt idx="2239">
                  <c:v>1.94</c:v>
                </c:pt>
                <c:pt idx="2240">
                  <c:v>1.95</c:v>
                </c:pt>
                <c:pt idx="2241">
                  <c:v>1.98</c:v>
                </c:pt>
                <c:pt idx="2242">
                  <c:v>2.02</c:v>
                </c:pt>
                <c:pt idx="2243">
                  <c:v>2.14</c:v>
                </c:pt>
                <c:pt idx="2244">
                  <c:v>2.13</c:v>
                </c:pt>
                <c:pt idx="2245">
                  <c:v>2.13</c:v>
                </c:pt>
                <c:pt idx="2246">
                  <c:v>2.0699999999999998</c:v>
                </c:pt>
                <c:pt idx="2247">
                  <c:v>2.0499999999999998</c:v>
                </c:pt>
                <c:pt idx="2248">
                  <c:v>2.02</c:v>
                </c:pt>
                <c:pt idx="2249">
                  <c:v>2.08</c:v>
                </c:pt>
                <c:pt idx="2250">
                  <c:v>2.11</c:v>
                </c:pt>
                <c:pt idx="2251">
                  <c:v>2.16</c:v>
                </c:pt>
                <c:pt idx="2252">
                  <c:v>2.09</c:v>
                </c:pt>
                <c:pt idx="2253">
                  <c:v>2</c:v>
                </c:pt>
                <c:pt idx="2254">
                  <c:v>1.94</c:v>
                </c:pt>
                <c:pt idx="2255">
                  <c:v>1.86</c:v>
                </c:pt>
                <c:pt idx="2256">
                  <c:v>1.84</c:v>
                </c:pt>
                <c:pt idx="2257">
                  <c:v>1.86</c:v>
                </c:pt>
                <c:pt idx="2258">
                  <c:v>1.73</c:v>
                </c:pt>
                <c:pt idx="2259">
                  <c:v>1.7</c:v>
                </c:pt>
                <c:pt idx="2260">
                  <c:v>1.71</c:v>
                </c:pt>
                <c:pt idx="2261">
                  <c:v>1.74</c:v>
                </c:pt>
                <c:pt idx="2262">
                  <c:v>1.77</c:v>
                </c:pt>
                <c:pt idx="2263">
                  <c:v>1.8</c:v>
                </c:pt>
                <c:pt idx="2264">
                  <c:v>1.83</c:v>
                </c:pt>
                <c:pt idx="2265">
                  <c:v>1.83</c:v>
                </c:pt>
                <c:pt idx="2266">
                  <c:v>1.86</c:v>
                </c:pt>
                <c:pt idx="2267">
                  <c:v>1.86</c:v>
                </c:pt>
                <c:pt idx="2268">
                  <c:v>1.79</c:v>
                </c:pt>
                <c:pt idx="2269">
                  <c:v>1.87</c:v>
                </c:pt>
                <c:pt idx="2270">
                  <c:v>1.92</c:v>
                </c:pt>
                <c:pt idx="2271">
                  <c:v>1.9</c:v>
                </c:pt>
                <c:pt idx="2272">
                  <c:v>2</c:v>
                </c:pt>
                <c:pt idx="2273">
                  <c:v>2</c:v>
                </c:pt>
                <c:pt idx="2274">
                  <c:v>2</c:v>
                </c:pt>
                <c:pt idx="2275">
                  <c:v>2.1</c:v>
                </c:pt>
                <c:pt idx="2276">
                  <c:v>2.1800000000000002</c:v>
                </c:pt>
                <c:pt idx="2277">
                  <c:v>2.2400000000000002</c:v>
                </c:pt>
                <c:pt idx="2278">
                  <c:v>2.3199999999999998</c:v>
                </c:pt>
                <c:pt idx="2279">
                  <c:v>2.37</c:v>
                </c:pt>
                <c:pt idx="2280">
                  <c:v>2.48</c:v>
                </c:pt>
                <c:pt idx="2281">
                  <c:v>2.59</c:v>
                </c:pt>
                <c:pt idx="2282">
                  <c:v>2.63</c:v>
                </c:pt>
                <c:pt idx="2283">
                  <c:v>2.72</c:v>
                </c:pt>
                <c:pt idx="2284">
                  <c:v>2.62</c:v>
                </c:pt>
                <c:pt idx="2285">
                  <c:v>2.62</c:v>
                </c:pt>
                <c:pt idx="2286">
                  <c:v>2.68</c:v>
                </c:pt>
                <c:pt idx="2287">
                  <c:v>2.79</c:v>
                </c:pt>
                <c:pt idx="2288">
                  <c:v>3</c:v>
                </c:pt>
                <c:pt idx="2289">
                  <c:v>3.2</c:v>
                </c:pt>
                <c:pt idx="2290">
                  <c:v>3.12</c:v>
                </c:pt>
                <c:pt idx="2291">
                  <c:v>3.04</c:v>
                </c:pt>
                <c:pt idx="2292">
                  <c:v>3.18</c:v>
                </c:pt>
                <c:pt idx="2293">
                  <c:v>3.21</c:v>
                </c:pt>
                <c:pt idx="2294">
                  <c:v>3.36</c:v>
                </c:pt>
                <c:pt idx="2295">
                  <c:v>3.48</c:v>
                </c:pt>
                <c:pt idx="2296">
                  <c:v>3.47</c:v>
                </c:pt>
                <c:pt idx="2297">
                  <c:v>3.55</c:v>
                </c:pt>
                <c:pt idx="2298">
                  <c:v>3.62</c:v>
                </c:pt>
                <c:pt idx="2299">
                  <c:v>3.64</c:v>
                </c:pt>
                <c:pt idx="2300">
                  <c:v>3.66</c:v>
                </c:pt>
                <c:pt idx="2301">
                  <c:v>3.68</c:v>
                </c:pt>
                <c:pt idx="2302">
                  <c:v>3.67</c:v>
                </c:pt>
                <c:pt idx="2303">
                  <c:v>3.76</c:v>
                </c:pt>
                <c:pt idx="2304">
                  <c:v>3.8</c:v>
                </c:pt>
                <c:pt idx="2305">
                  <c:v>3.8</c:v>
                </c:pt>
                <c:pt idx="2306">
                  <c:v>3.92</c:v>
                </c:pt>
                <c:pt idx="2307">
                  <c:v>3.95</c:v>
                </c:pt>
                <c:pt idx="2308">
                  <c:v>3.99</c:v>
                </c:pt>
                <c:pt idx="2309">
                  <c:v>4.04</c:v>
                </c:pt>
                <c:pt idx="2310">
                  <c:v>3.99</c:v>
                </c:pt>
                <c:pt idx="2311">
                  <c:v>4.03</c:v>
                </c:pt>
                <c:pt idx="2312">
                  <c:v>4.1100000000000003</c:v>
                </c:pt>
                <c:pt idx="2313">
                  <c:v>4.3099999999999996</c:v>
                </c:pt>
                <c:pt idx="2314">
                  <c:v>4.28</c:v>
                </c:pt>
                <c:pt idx="2315">
                  <c:v>4.3899999999999997</c:v>
                </c:pt>
                <c:pt idx="2316">
                  <c:v>4.3099999999999996</c:v>
                </c:pt>
                <c:pt idx="2317">
                  <c:v>4.25</c:v>
                </c:pt>
                <c:pt idx="2318">
                  <c:v>4.21</c:v>
                </c:pt>
                <c:pt idx="2319">
                  <c:v>4.16</c:v>
                </c:pt>
                <c:pt idx="2320">
                  <c:v>4.24</c:v>
                </c:pt>
                <c:pt idx="2321">
                  <c:v>4.22</c:v>
                </c:pt>
                <c:pt idx="2322">
                  <c:v>4.2300000000000004</c:v>
                </c:pt>
                <c:pt idx="2323">
                  <c:v>4.18</c:v>
                </c:pt>
                <c:pt idx="2324">
                  <c:v>4.13</c:v>
                </c:pt>
                <c:pt idx="2325">
                  <c:v>4.07</c:v>
                </c:pt>
                <c:pt idx="2326">
                  <c:v>4.01</c:v>
                </c:pt>
                <c:pt idx="2327">
                  <c:v>4.03</c:v>
                </c:pt>
                <c:pt idx="2328">
                  <c:v>4.01</c:v>
                </c:pt>
                <c:pt idx="2329">
                  <c:v>4.05</c:v>
                </c:pt>
                <c:pt idx="2330">
                  <c:v>4.0199999999999996</c:v>
                </c:pt>
                <c:pt idx="2331">
                  <c:v>3.94</c:v>
                </c:pt>
                <c:pt idx="2332">
                  <c:v>3.83</c:v>
                </c:pt>
                <c:pt idx="2333">
                  <c:v>3.63</c:v>
                </c:pt>
                <c:pt idx="2334">
                  <c:v>3.77</c:v>
                </c:pt>
                <c:pt idx="2335">
                  <c:v>3.56</c:v>
                </c:pt>
                <c:pt idx="2336">
                  <c:v>3.55</c:v>
                </c:pt>
                <c:pt idx="2337">
                  <c:v>3.55</c:v>
                </c:pt>
                <c:pt idx="2338">
                  <c:v>3.64</c:v>
                </c:pt>
                <c:pt idx="2339">
                  <c:v>3.55</c:v>
                </c:pt>
                <c:pt idx="2340">
                  <c:v>3.57</c:v>
                </c:pt>
                <c:pt idx="2341">
                  <c:v>3.5</c:v>
                </c:pt>
                <c:pt idx="2342">
                  <c:v>3.42</c:v>
                </c:pt>
                <c:pt idx="2343">
                  <c:v>3.69</c:v>
                </c:pt>
                <c:pt idx="2344">
                  <c:v>3.63</c:v>
                </c:pt>
                <c:pt idx="2345">
                  <c:v>3.87</c:v>
                </c:pt>
                <c:pt idx="2346">
                  <c:v>4.04</c:v>
                </c:pt>
                <c:pt idx="2347">
                  <c:v>4.22</c:v>
                </c:pt>
                <c:pt idx="2348">
                  <c:v>4.07</c:v>
                </c:pt>
                <c:pt idx="2349">
                  <c:v>4.16</c:v>
                </c:pt>
                <c:pt idx="2350">
                  <c:v>4.4000000000000004</c:v>
                </c:pt>
                <c:pt idx="2351">
                  <c:v>4.42</c:v>
                </c:pt>
                <c:pt idx="2352">
                  <c:v>4.6900000000000004</c:v>
                </c:pt>
                <c:pt idx="2353">
                  <c:v>4.72</c:v>
                </c:pt>
                <c:pt idx="2354">
                  <c:v>4.8</c:v>
                </c:pt>
                <c:pt idx="2355">
                  <c:v>4.8</c:v>
                </c:pt>
                <c:pt idx="2356">
                  <c:v>4.8</c:v>
                </c:pt>
                <c:pt idx="2357">
                  <c:v>4.8</c:v>
                </c:pt>
                <c:pt idx="2358">
                  <c:v>4.8</c:v>
                </c:pt>
                <c:pt idx="2359">
                  <c:v>4.79</c:v>
                </c:pt>
                <c:pt idx="2360">
                  <c:v>4.8</c:v>
                </c:pt>
                <c:pt idx="2361">
                  <c:v>4.8</c:v>
                </c:pt>
                <c:pt idx="2362">
                  <c:v>4.8</c:v>
                </c:pt>
                <c:pt idx="2363">
                  <c:v>4.8</c:v>
                </c:pt>
                <c:pt idx="2364">
                  <c:v>4.8</c:v>
                </c:pt>
                <c:pt idx="2365">
                  <c:v>4.8</c:v>
                </c:pt>
                <c:pt idx="2366">
                  <c:v>4.8</c:v>
                </c:pt>
                <c:pt idx="2367">
                  <c:v>4.8</c:v>
                </c:pt>
                <c:pt idx="2368">
                  <c:v>4.8</c:v>
                </c:pt>
                <c:pt idx="2369">
                  <c:v>4.8</c:v>
                </c:pt>
                <c:pt idx="2370">
                  <c:v>4.8</c:v>
                </c:pt>
                <c:pt idx="2371">
                  <c:v>4.8</c:v>
                </c:pt>
                <c:pt idx="2372">
                  <c:v>4.8</c:v>
                </c:pt>
                <c:pt idx="2373">
                  <c:v>4.8</c:v>
                </c:pt>
                <c:pt idx="2374">
                  <c:v>4.8</c:v>
                </c:pt>
                <c:pt idx="2375">
                  <c:v>4.8</c:v>
                </c:pt>
                <c:pt idx="2376">
                  <c:v>4.8</c:v>
                </c:pt>
                <c:pt idx="2377">
                  <c:v>4.79</c:v>
                </c:pt>
                <c:pt idx="2378">
                  <c:v>4.8</c:v>
                </c:pt>
                <c:pt idx="2379">
                  <c:v>4.8</c:v>
                </c:pt>
                <c:pt idx="2380">
                  <c:v>4.8</c:v>
                </c:pt>
                <c:pt idx="2381">
                  <c:v>4.8</c:v>
                </c:pt>
                <c:pt idx="2382">
                  <c:v>4.8</c:v>
                </c:pt>
                <c:pt idx="2383">
                  <c:v>4.8</c:v>
                </c:pt>
                <c:pt idx="2384">
                  <c:v>4.8</c:v>
                </c:pt>
                <c:pt idx="2385">
                  <c:v>4.8</c:v>
                </c:pt>
                <c:pt idx="2386">
                  <c:v>4.8</c:v>
                </c:pt>
                <c:pt idx="2387">
                  <c:v>4.8</c:v>
                </c:pt>
                <c:pt idx="2388">
                  <c:v>4.8</c:v>
                </c:pt>
                <c:pt idx="2389">
                  <c:v>4.8</c:v>
                </c:pt>
                <c:pt idx="2390">
                  <c:v>4.8</c:v>
                </c:pt>
                <c:pt idx="2391">
                  <c:v>4.8</c:v>
                </c:pt>
                <c:pt idx="2392">
                  <c:v>4.8</c:v>
                </c:pt>
                <c:pt idx="2393">
                  <c:v>4.8</c:v>
                </c:pt>
                <c:pt idx="2394">
                  <c:v>4.8</c:v>
                </c:pt>
                <c:pt idx="2395">
                  <c:v>4.8</c:v>
                </c:pt>
                <c:pt idx="2396">
                  <c:v>4.8</c:v>
                </c:pt>
                <c:pt idx="2397">
                  <c:v>4.8</c:v>
                </c:pt>
                <c:pt idx="2398">
                  <c:v>4.8</c:v>
                </c:pt>
                <c:pt idx="2399">
                  <c:v>4.8</c:v>
                </c:pt>
                <c:pt idx="2400">
                  <c:v>4.8</c:v>
                </c:pt>
                <c:pt idx="2401">
                  <c:v>4.8</c:v>
                </c:pt>
                <c:pt idx="2402">
                  <c:v>4.8</c:v>
                </c:pt>
                <c:pt idx="2403">
                  <c:v>4.8</c:v>
                </c:pt>
                <c:pt idx="2404">
                  <c:v>4.8</c:v>
                </c:pt>
                <c:pt idx="2405">
                  <c:v>4.68</c:v>
                </c:pt>
                <c:pt idx="2406">
                  <c:v>4.53</c:v>
                </c:pt>
                <c:pt idx="2407">
                  <c:v>4.42</c:v>
                </c:pt>
                <c:pt idx="2408">
                  <c:v>4.3499999999999996</c:v>
                </c:pt>
                <c:pt idx="2409">
                  <c:v>4.3</c:v>
                </c:pt>
                <c:pt idx="2410">
                  <c:v>4.1399999999999997</c:v>
                </c:pt>
                <c:pt idx="2411">
                  <c:v>4.0599999999999996</c:v>
                </c:pt>
                <c:pt idx="2412">
                  <c:v>3.94</c:v>
                </c:pt>
                <c:pt idx="2413">
                  <c:v>3.75</c:v>
                </c:pt>
                <c:pt idx="2414">
                  <c:v>3.62</c:v>
                </c:pt>
                <c:pt idx="2415">
                  <c:v>3.56</c:v>
                </c:pt>
                <c:pt idx="2416">
                  <c:v>3.53</c:v>
                </c:pt>
                <c:pt idx="2417">
                  <c:v>3.46</c:v>
                </c:pt>
                <c:pt idx="2418">
                  <c:v>3.22</c:v>
                </c:pt>
                <c:pt idx="2419">
                  <c:v>3.24</c:v>
                </c:pt>
                <c:pt idx="2420">
                  <c:v>3.07</c:v>
                </c:pt>
                <c:pt idx="2421">
                  <c:v>2.79</c:v>
                </c:pt>
                <c:pt idx="2422">
                  <c:v>2.7</c:v>
                </c:pt>
                <c:pt idx="2423">
                  <c:v>2.7</c:v>
                </c:pt>
                <c:pt idx="2424">
                  <c:v>2.83</c:v>
                </c:pt>
                <c:pt idx="2425">
                  <c:v>2.94</c:v>
                </c:pt>
                <c:pt idx="2426">
                  <c:v>2.75</c:v>
                </c:pt>
                <c:pt idx="2427">
                  <c:v>2.58</c:v>
                </c:pt>
                <c:pt idx="2428">
                  <c:v>2.4900000000000002</c:v>
                </c:pt>
                <c:pt idx="2429">
                  <c:v>2.4300000000000002</c:v>
                </c:pt>
                <c:pt idx="2430">
                  <c:v>2.4700000000000002</c:v>
                </c:pt>
                <c:pt idx="2431">
                  <c:v>2.42</c:v>
                </c:pt>
                <c:pt idx="2432">
                  <c:v>2.33</c:v>
                </c:pt>
                <c:pt idx="2433">
                  <c:v>2.23</c:v>
                </c:pt>
                <c:pt idx="2434">
                  <c:v>2.11</c:v>
                </c:pt>
                <c:pt idx="2435">
                  <c:v>2.04</c:v>
                </c:pt>
                <c:pt idx="2436">
                  <c:v>2.0099999999999998</c:v>
                </c:pt>
                <c:pt idx="2437">
                  <c:v>2.06</c:v>
                </c:pt>
                <c:pt idx="2438">
                  <c:v>1.95</c:v>
                </c:pt>
                <c:pt idx="2439">
                  <c:v>1.86</c:v>
                </c:pt>
                <c:pt idx="2440">
                  <c:v>1.66</c:v>
                </c:pt>
                <c:pt idx="2441">
                  <c:v>1.49</c:v>
                </c:pt>
                <c:pt idx="2442">
                  <c:v>1.43</c:v>
                </c:pt>
                <c:pt idx="2443">
                  <c:v>1.4</c:v>
                </c:pt>
                <c:pt idx="2444">
                  <c:v>1.37</c:v>
                </c:pt>
                <c:pt idx="2445">
                  <c:v>1.36</c:v>
                </c:pt>
                <c:pt idx="2446">
                  <c:v>1.28</c:v>
                </c:pt>
                <c:pt idx="2447">
                  <c:v>1.18</c:v>
                </c:pt>
                <c:pt idx="2448">
                  <c:v>1.08</c:v>
                </c:pt>
                <c:pt idx="2449">
                  <c:v>0.97</c:v>
                </c:pt>
                <c:pt idx="2450">
                  <c:v>0.9</c:v>
                </c:pt>
                <c:pt idx="2451">
                  <c:v>0.89</c:v>
                </c:pt>
                <c:pt idx="2452">
                  <c:v>0.86</c:v>
                </c:pt>
                <c:pt idx="2453">
                  <c:v>0.79</c:v>
                </c:pt>
                <c:pt idx="2454">
                  <c:v>0.89</c:v>
                </c:pt>
                <c:pt idx="2455">
                  <c:v>0.99</c:v>
                </c:pt>
                <c:pt idx="2456">
                  <c:v>0.95</c:v>
                </c:pt>
                <c:pt idx="2457">
                  <c:v>0.96</c:v>
                </c:pt>
                <c:pt idx="2458">
                  <c:v>0.89</c:v>
                </c:pt>
                <c:pt idx="2459">
                  <c:v>1.01</c:v>
                </c:pt>
                <c:pt idx="2460">
                  <c:v>1.1399999999999999</c:v>
                </c:pt>
                <c:pt idx="2461">
                  <c:v>1.32</c:v>
                </c:pt>
                <c:pt idx="2462">
                  <c:v>1.39</c:v>
                </c:pt>
                <c:pt idx="2463">
                  <c:v>1.54</c:v>
                </c:pt>
                <c:pt idx="2464">
                  <c:v>1.68</c:v>
                </c:pt>
                <c:pt idx="2465">
                  <c:v>1.65</c:v>
                </c:pt>
                <c:pt idx="2466">
                  <c:v>1.63</c:v>
                </c:pt>
                <c:pt idx="2467">
                  <c:v>1.71</c:v>
                </c:pt>
                <c:pt idx="2468">
                  <c:v>1.77</c:v>
                </c:pt>
                <c:pt idx="2469">
                  <c:v>1.9</c:v>
                </c:pt>
                <c:pt idx="2470">
                  <c:v>1.98</c:v>
                </c:pt>
                <c:pt idx="2471">
                  <c:v>1.96</c:v>
                </c:pt>
                <c:pt idx="2472">
                  <c:v>1.88</c:v>
                </c:pt>
                <c:pt idx="2473">
                  <c:v>1.93</c:v>
                </c:pt>
                <c:pt idx="2474">
                  <c:v>1.92</c:v>
                </c:pt>
                <c:pt idx="2475">
                  <c:v>1.98</c:v>
                </c:pt>
                <c:pt idx="2476">
                  <c:v>1.95</c:v>
                </c:pt>
                <c:pt idx="2477">
                  <c:v>1.96</c:v>
                </c:pt>
                <c:pt idx="2478">
                  <c:v>1.97</c:v>
                </c:pt>
                <c:pt idx="2479">
                  <c:v>1.87</c:v>
                </c:pt>
                <c:pt idx="2480">
                  <c:v>1.88</c:v>
                </c:pt>
                <c:pt idx="2481">
                  <c:v>1.87</c:v>
                </c:pt>
                <c:pt idx="2482">
                  <c:v>1.77</c:v>
                </c:pt>
                <c:pt idx="2483">
                  <c:v>1.89</c:v>
                </c:pt>
                <c:pt idx="2484">
                  <c:v>1.85</c:v>
                </c:pt>
                <c:pt idx="2485">
                  <c:v>1.72</c:v>
                </c:pt>
                <c:pt idx="2486">
                  <c:v>1.69</c:v>
                </c:pt>
                <c:pt idx="2487">
                  <c:v>1.69</c:v>
                </c:pt>
                <c:pt idx="2488">
                  <c:v>1.69</c:v>
                </c:pt>
                <c:pt idx="2489">
                  <c:v>1.57</c:v>
                </c:pt>
                <c:pt idx="2490">
                  <c:v>1.41</c:v>
                </c:pt>
                <c:pt idx="2491">
                  <c:v>1.36</c:v>
                </c:pt>
                <c:pt idx="2492">
                  <c:v>1.32</c:v>
                </c:pt>
                <c:pt idx="2493">
                  <c:v>1.3</c:v>
                </c:pt>
                <c:pt idx="2494">
                  <c:v>1.25</c:v>
                </c:pt>
                <c:pt idx="2495">
                  <c:v>1.18</c:v>
                </c:pt>
                <c:pt idx="2496">
                  <c:v>1.21</c:v>
                </c:pt>
                <c:pt idx="2497">
                  <c:v>1.1399999999999999</c:v>
                </c:pt>
                <c:pt idx="2498">
                  <c:v>1.24</c:v>
                </c:pt>
                <c:pt idx="2499">
                  <c:v>1.1499999999999999</c:v>
                </c:pt>
                <c:pt idx="2500">
                  <c:v>1.07</c:v>
                </c:pt>
                <c:pt idx="2501">
                  <c:v>0.99</c:v>
                </c:pt>
                <c:pt idx="2502">
                  <c:v>1.08</c:v>
                </c:pt>
                <c:pt idx="2503">
                  <c:v>1.03</c:v>
                </c:pt>
                <c:pt idx="2504">
                  <c:v>0.93</c:v>
                </c:pt>
                <c:pt idx="2505">
                  <c:v>0.87</c:v>
                </c:pt>
                <c:pt idx="2506">
                  <c:v>1.08</c:v>
                </c:pt>
                <c:pt idx="2507">
                  <c:v>1.1000000000000001</c:v>
                </c:pt>
                <c:pt idx="2508">
                  <c:v>1.27</c:v>
                </c:pt>
                <c:pt idx="2509">
                  <c:v>1.44</c:v>
                </c:pt>
                <c:pt idx="2510">
                  <c:v>1.54</c:v>
                </c:pt>
                <c:pt idx="2511">
                  <c:v>1.62</c:v>
                </c:pt>
                <c:pt idx="2512">
                  <c:v>2</c:v>
                </c:pt>
                <c:pt idx="2513">
                  <c:v>2.1</c:v>
                </c:pt>
                <c:pt idx="2514">
                  <c:v>2.38</c:v>
                </c:pt>
                <c:pt idx="2515">
                  <c:v>2.4900000000000002</c:v>
                </c:pt>
                <c:pt idx="2516">
                  <c:v>2.84</c:v>
                </c:pt>
                <c:pt idx="2517">
                  <c:v>3</c:v>
                </c:pt>
                <c:pt idx="2518">
                  <c:v>3.25</c:v>
                </c:pt>
                <c:pt idx="2519">
                  <c:v>3.17</c:v>
                </c:pt>
                <c:pt idx="2520">
                  <c:v>3.32</c:v>
                </c:pt>
                <c:pt idx="2521">
                  <c:v>3.42</c:v>
                </c:pt>
                <c:pt idx="2522">
                  <c:v>3.55</c:v>
                </c:pt>
                <c:pt idx="2523">
                  <c:v>3.79</c:v>
                </c:pt>
                <c:pt idx="2524">
                  <c:v>3.85</c:v>
                </c:pt>
                <c:pt idx="2525">
                  <c:v>4.1500000000000004</c:v>
                </c:pt>
                <c:pt idx="2526">
                  <c:v>4.0199999999999996</c:v>
                </c:pt>
                <c:pt idx="2527">
                  <c:v>4.13</c:v>
                </c:pt>
                <c:pt idx="2528">
                  <c:v>4.24</c:v>
                </c:pt>
                <c:pt idx="2529">
                  <c:v>4.2300000000000004</c:v>
                </c:pt>
                <c:pt idx="2530">
                  <c:v>4.47</c:v>
                </c:pt>
                <c:pt idx="2531">
                  <c:v>4.5599999999999996</c:v>
                </c:pt>
                <c:pt idx="2532">
                  <c:v>4.6399999999999997</c:v>
                </c:pt>
                <c:pt idx="2533">
                  <c:v>4.62</c:v>
                </c:pt>
                <c:pt idx="2534">
                  <c:v>4.78</c:v>
                </c:pt>
                <c:pt idx="2535">
                  <c:v>4.75</c:v>
                </c:pt>
                <c:pt idx="2536">
                  <c:v>4.8</c:v>
                </c:pt>
                <c:pt idx="2537">
                  <c:v>4.8</c:v>
                </c:pt>
                <c:pt idx="2538">
                  <c:v>4.8</c:v>
                </c:pt>
                <c:pt idx="2539">
                  <c:v>4.8</c:v>
                </c:pt>
                <c:pt idx="2540">
                  <c:v>4.8</c:v>
                </c:pt>
                <c:pt idx="2541">
                  <c:v>4.8</c:v>
                </c:pt>
                <c:pt idx="2542">
                  <c:v>4.8</c:v>
                </c:pt>
                <c:pt idx="2543">
                  <c:v>4.8</c:v>
                </c:pt>
                <c:pt idx="2544">
                  <c:v>4.8</c:v>
                </c:pt>
                <c:pt idx="2545">
                  <c:v>4.8</c:v>
                </c:pt>
                <c:pt idx="2546">
                  <c:v>4.8</c:v>
                </c:pt>
                <c:pt idx="2547">
                  <c:v>4.8</c:v>
                </c:pt>
                <c:pt idx="2548">
                  <c:v>4.7300000000000004</c:v>
                </c:pt>
                <c:pt idx="2549">
                  <c:v>4.74</c:v>
                </c:pt>
                <c:pt idx="2550">
                  <c:v>4.46</c:v>
                </c:pt>
                <c:pt idx="2551">
                  <c:v>4.33</c:v>
                </c:pt>
                <c:pt idx="2552">
                  <c:v>4.22</c:v>
                </c:pt>
                <c:pt idx="2553">
                  <c:v>4.12</c:v>
                </c:pt>
                <c:pt idx="2554">
                  <c:v>4.1399999999999997</c:v>
                </c:pt>
                <c:pt idx="2555">
                  <c:v>3.94</c:v>
                </c:pt>
                <c:pt idx="2556">
                  <c:v>3.86</c:v>
                </c:pt>
                <c:pt idx="2557">
                  <c:v>3.86</c:v>
                </c:pt>
                <c:pt idx="2558">
                  <c:v>3.74</c:v>
                </c:pt>
                <c:pt idx="2559">
                  <c:v>3.67</c:v>
                </c:pt>
                <c:pt idx="2560">
                  <c:v>3.51</c:v>
                </c:pt>
                <c:pt idx="2561">
                  <c:v>3.33</c:v>
                </c:pt>
                <c:pt idx="2562">
                  <c:v>3.16</c:v>
                </c:pt>
                <c:pt idx="2563">
                  <c:v>3.03</c:v>
                </c:pt>
                <c:pt idx="2564">
                  <c:v>2.88</c:v>
                </c:pt>
                <c:pt idx="2565">
                  <c:v>2.79</c:v>
                </c:pt>
                <c:pt idx="2566">
                  <c:v>2.74</c:v>
                </c:pt>
                <c:pt idx="2567">
                  <c:v>2.56</c:v>
                </c:pt>
                <c:pt idx="2568">
                  <c:v>2.33</c:v>
                </c:pt>
                <c:pt idx="2569">
                  <c:v>2.19</c:v>
                </c:pt>
                <c:pt idx="2570">
                  <c:v>2.1</c:v>
                </c:pt>
                <c:pt idx="2571">
                  <c:v>2.0099999999999998</c:v>
                </c:pt>
                <c:pt idx="2572">
                  <c:v>1.95</c:v>
                </c:pt>
                <c:pt idx="2573">
                  <c:v>1.98</c:v>
                </c:pt>
                <c:pt idx="2574">
                  <c:v>2</c:v>
                </c:pt>
                <c:pt idx="2575">
                  <c:v>1.82</c:v>
                </c:pt>
                <c:pt idx="2576">
                  <c:v>1.75</c:v>
                </c:pt>
                <c:pt idx="2577">
                  <c:v>1.73</c:v>
                </c:pt>
                <c:pt idx="2578">
                  <c:v>1.69</c:v>
                </c:pt>
                <c:pt idx="2579">
                  <c:v>1.71</c:v>
                </c:pt>
                <c:pt idx="2580">
                  <c:v>1.77</c:v>
                </c:pt>
                <c:pt idx="2581">
                  <c:v>1.69</c:v>
                </c:pt>
                <c:pt idx="2582">
                  <c:v>1.67</c:v>
                </c:pt>
                <c:pt idx="2583">
                  <c:v>1.65</c:v>
                </c:pt>
                <c:pt idx="2584">
                  <c:v>1.63</c:v>
                </c:pt>
                <c:pt idx="2585">
                  <c:v>1.65</c:v>
                </c:pt>
                <c:pt idx="2586">
                  <c:v>1.51</c:v>
                </c:pt>
                <c:pt idx="2587">
                  <c:v>1.45</c:v>
                </c:pt>
                <c:pt idx="2588">
                  <c:v>1.41</c:v>
                </c:pt>
                <c:pt idx="2589">
                  <c:v>1.32</c:v>
                </c:pt>
                <c:pt idx="2590">
                  <c:v>1.35</c:v>
                </c:pt>
                <c:pt idx="2591">
                  <c:v>1.28</c:v>
                </c:pt>
                <c:pt idx="2592">
                  <c:v>1.21</c:v>
                </c:pt>
                <c:pt idx="2593">
                  <c:v>1.07</c:v>
                </c:pt>
                <c:pt idx="2594">
                  <c:v>0.94</c:v>
                </c:pt>
                <c:pt idx="2595">
                  <c:v>0.89</c:v>
                </c:pt>
                <c:pt idx="2596">
                  <c:v>0.92</c:v>
                </c:pt>
                <c:pt idx="2597">
                  <c:v>0.97</c:v>
                </c:pt>
                <c:pt idx="2598">
                  <c:v>0.9</c:v>
                </c:pt>
                <c:pt idx="2599">
                  <c:v>0.85</c:v>
                </c:pt>
                <c:pt idx="2600">
                  <c:v>0.76</c:v>
                </c:pt>
                <c:pt idx="2601">
                  <c:v>0.68</c:v>
                </c:pt>
                <c:pt idx="2602">
                  <c:v>0.63</c:v>
                </c:pt>
                <c:pt idx="2603">
                  <c:v>0.64</c:v>
                </c:pt>
                <c:pt idx="2604">
                  <c:v>0.68</c:v>
                </c:pt>
                <c:pt idx="2605">
                  <c:v>0.68</c:v>
                </c:pt>
                <c:pt idx="2606">
                  <c:v>0.63</c:v>
                </c:pt>
                <c:pt idx="2607">
                  <c:v>0.61</c:v>
                </c:pt>
                <c:pt idx="2608">
                  <c:v>0.63</c:v>
                </c:pt>
                <c:pt idx="2609">
                  <c:v>0.56999999999999995</c:v>
                </c:pt>
                <c:pt idx="2610">
                  <c:v>0.54</c:v>
                </c:pt>
                <c:pt idx="2611">
                  <c:v>0.56999999999999995</c:v>
                </c:pt>
                <c:pt idx="2612">
                  <c:v>0.69</c:v>
                </c:pt>
                <c:pt idx="2613">
                  <c:v>0.8</c:v>
                </c:pt>
                <c:pt idx="2614">
                  <c:v>0.87</c:v>
                </c:pt>
                <c:pt idx="2615">
                  <c:v>0.93</c:v>
                </c:pt>
                <c:pt idx="2616">
                  <c:v>0.92</c:v>
                </c:pt>
                <c:pt idx="2617">
                  <c:v>0.97</c:v>
                </c:pt>
                <c:pt idx="2618">
                  <c:v>0.99</c:v>
                </c:pt>
                <c:pt idx="2619">
                  <c:v>1.02</c:v>
                </c:pt>
                <c:pt idx="2620">
                  <c:v>1.17</c:v>
                </c:pt>
                <c:pt idx="2621">
                  <c:v>1.32</c:v>
                </c:pt>
                <c:pt idx="2622">
                  <c:v>1.36</c:v>
                </c:pt>
                <c:pt idx="2623">
                  <c:v>1.35</c:v>
                </c:pt>
                <c:pt idx="2624">
                  <c:v>1.3</c:v>
                </c:pt>
                <c:pt idx="2625">
                  <c:v>1.35</c:v>
                </c:pt>
                <c:pt idx="2626">
                  <c:v>1.61</c:v>
                </c:pt>
                <c:pt idx="2627">
                  <c:v>1.61</c:v>
                </c:pt>
                <c:pt idx="2628">
                  <c:v>1.66</c:v>
                </c:pt>
                <c:pt idx="2629">
                  <c:v>1.65</c:v>
                </c:pt>
                <c:pt idx="2630">
                  <c:v>1.59</c:v>
                </c:pt>
                <c:pt idx="2631">
                  <c:v>1.58</c:v>
                </c:pt>
                <c:pt idx="2632">
                  <c:v>1.58</c:v>
                </c:pt>
                <c:pt idx="2633">
                  <c:v>1.54</c:v>
                </c:pt>
                <c:pt idx="2634">
                  <c:v>1.52</c:v>
                </c:pt>
                <c:pt idx="2635">
                  <c:v>1.46</c:v>
                </c:pt>
                <c:pt idx="2636">
                  <c:v>1.41</c:v>
                </c:pt>
                <c:pt idx="2637">
                  <c:v>1.41</c:v>
                </c:pt>
                <c:pt idx="2638">
                  <c:v>1.29</c:v>
                </c:pt>
                <c:pt idx="2639">
                  <c:v>1.1499999999999999</c:v>
                </c:pt>
                <c:pt idx="2640">
                  <c:v>1.1000000000000001</c:v>
                </c:pt>
                <c:pt idx="2641">
                  <c:v>1.05</c:v>
                </c:pt>
                <c:pt idx="2642">
                  <c:v>1.04</c:v>
                </c:pt>
                <c:pt idx="2643">
                  <c:v>0.98</c:v>
                </c:pt>
                <c:pt idx="2644">
                  <c:v>0.88</c:v>
                </c:pt>
                <c:pt idx="2645">
                  <c:v>0.79</c:v>
                </c:pt>
                <c:pt idx="2646">
                  <c:v>0.86</c:v>
                </c:pt>
                <c:pt idx="2647">
                  <c:v>0.86</c:v>
                </c:pt>
                <c:pt idx="2648">
                  <c:v>0.79</c:v>
                </c:pt>
                <c:pt idx="2649">
                  <c:v>0.71</c:v>
                </c:pt>
                <c:pt idx="2650">
                  <c:v>0.63</c:v>
                </c:pt>
                <c:pt idx="2651">
                  <c:v>0.65</c:v>
                </c:pt>
                <c:pt idx="2652">
                  <c:v>0.71</c:v>
                </c:pt>
                <c:pt idx="2653">
                  <c:v>0.83</c:v>
                </c:pt>
                <c:pt idx="2654">
                  <c:v>0.91</c:v>
                </c:pt>
                <c:pt idx="2655">
                  <c:v>0.86</c:v>
                </c:pt>
                <c:pt idx="2656">
                  <c:v>0.88</c:v>
                </c:pt>
                <c:pt idx="2657">
                  <c:v>0.81</c:v>
                </c:pt>
                <c:pt idx="2658">
                  <c:v>0.8</c:v>
                </c:pt>
                <c:pt idx="2659">
                  <c:v>0.79</c:v>
                </c:pt>
                <c:pt idx="2660">
                  <c:v>0.78</c:v>
                </c:pt>
                <c:pt idx="2661">
                  <c:v>0.81</c:v>
                </c:pt>
                <c:pt idx="2662">
                  <c:v>0.78</c:v>
                </c:pt>
                <c:pt idx="2663">
                  <c:v>0.88</c:v>
                </c:pt>
                <c:pt idx="2664">
                  <c:v>0.88</c:v>
                </c:pt>
                <c:pt idx="2665">
                  <c:v>0.94</c:v>
                </c:pt>
                <c:pt idx="2666">
                  <c:v>0.95</c:v>
                </c:pt>
                <c:pt idx="2667">
                  <c:v>0.91</c:v>
                </c:pt>
                <c:pt idx="2668">
                  <c:v>0.99</c:v>
                </c:pt>
                <c:pt idx="2669">
                  <c:v>1.1399999999999999</c:v>
                </c:pt>
                <c:pt idx="2670">
                  <c:v>1.0900000000000001</c:v>
                </c:pt>
                <c:pt idx="2671">
                  <c:v>1.04</c:v>
                </c:pt>
                <c:pt idx="2672">
                  <c:v>1.1200000000000001</c:v>
                </c:pt>
                <c:pt idx="2673">
                  <c:v>1.21</c:v>
                </c:pt>
                <c:pt idx="2674">
                  <c:v>1.18</c:v>
                </c:pt>
                <c:pt idx="2675">
                  <c:v>1.07</c:v>
                </c:pt>
                <c:pt idx="2676">
                  <c:v>1.03</c:v>
                </c:pt>
                <c:pt idx="2677">
                  <c:v>1.02</c:v>
                </c:pt>
                <c:pt idx="2678">
                  <c:v>1.1000000000000001</c:v>
                </c:pt>
                <c:pt idx="2679">
                  <c:v>1.1100000000000001</c:v>
                </c:pt>
                <c:pt idx="2680">
                  <c:v>1.1299999999999999</c:v>
                </c:pt>
                <c:pt idx="2681">
                  <c:v>1.23</c:v>
                </c:pt>
                <c:pt idx="2682">
                  <c:v>1.1200000000000001</c:v>
                </c:pt>
                <c:pt idx="2683">
                  <c:v>1.04</c:v>
                </c:pt>
                <c:pt idx="2684">
                  <c:v>1.06</c:v>
                </c:pt>
                <c:pt idx="2685">
                  <c:v>1.0900000000000001</c:v>
                </c:pt>
                <c:pt idx="2686">
                  <c:v>1.04</c:v>
                </c:pt>
                <c:pt idx="2687">
                  <c:v>1.1200000000000001</c:v>
                </c:pt>
                <c:pt idx="2688">
                  <c:v>1.24</c:v>
                </c:pt>
                <c:pt idx="2689">
                  <c:v>1.1499999999999999</c:v>
                </c:pt>
                <c:pt idx="2690">
                  <c:v>1.05</c:v>
                </c:pt>
                <c:pt idx="2691">
                  <c:v>0.95</c:v>
                </c:pt>
                <c:pt idx="2692">
                  <c:v>0.93</c:v>
                </c:pt>
                <c:pt idx="2693">
                  <c:v>1.1000000000000001</c:v>
                </c:pt>
                <c:pt idx="2694">
                  <c:v>1.23</c:v>
                </c:pt>
                <c:pt idx="2695">
                  <c:v>1.44</c:v>
                </c:pt>
                <c:pt idx="2696">
                  <c:v>1.68</c:v>
                </c:pt>
                <c:pt idx="2697">
                  <c:v>1.64</c:v>
                </c:pt>
                <c:pt idx="2698">
                  <c:v>1.67</c:v>
                </c:pt>
                <c:pt idx="2699">
                  <c:v>1.48</c:v>
                </c:pt>
                <c:pt idx="2700">
                  <c:v>1.35</c:v>
                </c:pt>
                <c:pt idx="2701">
                  <c:v>1.31</c:v>
                </c:pt>
                <c:pt idx="2702">
                  <c:v>1.33</c:v>
                </c:pt>
                <c:pt idx="2703">
                  <c:v>1.4</c:v>
                </c:pt>
                <c:pt idx="2704">
                  <c:v>1.45</c:v>
                </c:pt>
                <c:pt idx="2705">
                  <c:v>1.36</c:v>
                </c:pt>
                <c:pt idx="2706">
                  <c:v>1.26</c:v>
                </c:pt>
                <c:pt idx="2707">
                  <c:v>1.25</c:v>
                </c:pt>
                <c:pt idx="2708">
                  <c:v>1.34</c:v>
                </c:pt>
                <c:pt idx="2709">
                  <c:v>1.49</c:v>
                </c:pt>
                <c:pt idx="2710">
                  <c:v>1.62</c:v>
                </c:pt>
                <c:pt idx="2711">
                  <c:v>1.47</c:v>
                </c:pt>
                <c:pt idx="2712">
                  <c:v>1.49</c:v>
                </c:pt>
                <c:pt idx="2713">
                  <c:v>1.35</c:v>
                </c:pt>
                <c:pt idx="2714">
                  <c:v>1.26</c:v>
                </c:pt>
                <c:pt idx="2715">
                  <c:v>1.27</c:v>
                </c:pt>
                <c:pt idx="2716">
                  <c:v>1.28</c:v>
                </c:pt>
                <c:pt idx="2717">
                  <c:v>1.34</c:v>
                </c:pt>
                <c:pt idx="2718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287-4080-B2CE-15B882300B7A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數列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工作表1!$A$2:$A$2720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工作表1!$C$2:$C$2720</c:f>
              <c:numCache>
                <c:formatCode>General</c:formatCode>
                <c:ptCount val="2719"/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287-4080-B2CE-15B882300B7A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數列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工作表1!$A$2:$A$2720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工作表1!$D$2:$D$2720</c:f>
              <c:numCache>
                <c:formatCode>General</c:formatCode>
                <c:ptCount val="2719"/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7287-4080-B2CE-15B882300B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2379472"/>
        <c:axId val="832380560"/>
      </c:lineChart>
      <c:catAx>
        <c:axId val="832379472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dirty="0" smtClean="0"/>
                  <a:t>時間</a:t>
                </a:r>
                <a:endParaRPr lang="zh-TW" alt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crossAx val="832380560"/>
        <c:crosses val="autoZero"/>
        <c:auto val="1"/>
        <c:lblAlgn val="ctr"/>
        <c:lblOffset val="100"/>
        <c:noMultiLvlLbl val="0"/>
      </c:catAx>
      <c:valAx>
        <c:axId val="832380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 dirty="0" smtClean="0"/>
                  <a:t>電壓</a:t>
                </a:r>
                <a:r>
                  <a:rPr lang="en-US" altLang="zh-TW" dirty="0" smtClean="0"/>
                  <a:t>(V)</a:t>
                </a:r>
                <a:endParaRPr lang="zh-TW" alt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32379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C7D41-EF42-4BFA-913F-C7979278A227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01B61-5182-480E-8AF7-DC3971DDD42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654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30441E-D7CC-4F7E-8F33-8F60A988A42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4420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30441E-D7CC-4F7E-8F33-8F60A988A42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0685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30441E-D7CC-4F7E-8F33-8F60A988A42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850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DFECE-EE93-4F0E-A368-EE1ADE12BF58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6D6F4-1234-44DC-952A-2CA6AAE10A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2421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DFECE-EE93-4F0E-A368-EE1ADE12BF58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6D6F4-1234-44DC-952A-2CA6AAE10A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960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DFECE-EE93-4F0E-A368-EE1ADE12BF58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6D6F4-1234-44DC-952A-2CA6AAE10A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8157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178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316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47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464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165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3311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152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12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DFECE-EE93-4F0E-A368-EE1ADE12BF58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6D6F4-1234-44DC-952A-2CA6AAE10A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12563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947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261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096000" y="0"/>
            <a:ext cx="0" cy="41656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6096000" y="6441440"/>
            <a:ext cx="0" cy="41656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7308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5567881" y="0"/>
            <a:ext cx="52510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65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8180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984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390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3932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32581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580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851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DFECE-EE93-4F0E-A368-EE1ADE12BF58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6D6F4-1234-44DC-952A-2CA6AAE10A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3957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3017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3533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5833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87176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72153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5649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104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4985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096000" y="0"/>
            <a:ext cx="0" cy="41656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6096000" y="6441440"/>
            <a:ext cx="0" cy="41656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3310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5567881" y="0"/>
            <a:ext cx="52510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65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92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DFECE-EE93-4F0E-A368-EE1ADE12BF58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6D6F4-1234-44DC-952A-2CA6AAE10A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83312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488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288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44550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67549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7131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6949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841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23736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8056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926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DFECE-EE93-4F0E-A368-EE1ADE12BF58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6D6F4-1234-44DC-952A-2CA6AAE10A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86417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2429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39229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31145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01552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096000" y="0"/>
            <a:ext cx="0" cy="41656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6096000" y="6441440"/>
            <a:ext cx="0" cy="41656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4546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5567881" y="0"/>
            <a:ext cx="52510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65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137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8780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9710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7974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82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DFECE-EE93-4F0E-A368-EE1ADE12BF58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6D6F4-1234-44DC-952A-2CA6AAE10A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4060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DFECE-EE93-4F0E-A368-EE1ADE12BF58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6D6F4-1234-44DC-952A-2CA6AAE10A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6220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DFECE-EE93-4F0E-A368-EE1ADE12BF58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6D6F4-1234-44DC-952A-2CA6AAE10A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2495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DFECE-EE93-4F0E-A368-EE1ADE12BF58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6D6F4-1234-44DC-952A-2CA6AAE10A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541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DFECE-EE93-4F0E-A368-EE1ADE12BF58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6D6F4-1234-44DC-952A-2CA6AAE10A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847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007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747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4591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.jp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5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5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slideLayout" Target="../slideLayouts/slideLayout29.xml"/><Relationship Id="rId1" Type="http://schemas.openxmlformats.org/officeDocument/2006/relationships/customXml" Target="../../customXml/item1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6.jpe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6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68594" t="65577" b="15737"/>
          <a:stretch/>
        </p:blipFill>
        <p:spPr>
          <a:xfrm>
            <a:off x="0" y="0"/>
            <a:ext cx="6289658" cy="37433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314" y="203693"/>
            <a:ext cx="6354744" cy="6255418"/>
          </a:xfrm>
          <a:prstGeom prst="rect">
            <a:avLst/>
          </a:prstGeom>
          <a:noFill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7550"/>
          <a:stretch>
            <a:fillRect/>
          </a:stretch>
        </p:blipFill>
        <p:spPr>
          <a:xfrm rot="19048470">
            <a:off x="7724422" y="2530588"/>
            <a:ext cx="10013678" cy="3252438"/>
          </a:xfrm>
          <a:custGeom>
            <a:avLst/>
            <a:gdLst>
              <a:gd name="connsiteX0" fmla="*/ 5766606 w 10013678"/>
              <a:gd name="connsiteY0" fmla="*/ 0 h 3252438"/>
              <a:gd name="connsiteX1" fmla="*/ 2783632 w 10013678"/>
              <a:gd name="connsiteY1" fmla="*/ 3252438 h 3252438"/>
              <a:gd name="connsiteX2" fmla="*/ 0 w 10013678"/>
              <a:gd name="connsiteY2" fmla="*/ 699430 h 3252438"/>
              <a:gd name="connsiteX3" fmla="*/ 0 w 10013678"/>
              <a:gd name="connsiteY3" fmla="*/ 0 h 3252438"/>
              <a:gd name="connsiteX4" fmla="*/ 10013678 w 10013678"/>
              <a:gd name="connsiteY4" fmla="*/ 0 h 3252438"/>
              <a:gd name="connsiteX5" fmla="*/ 10013678 w 10013678"/>
              <a:gd name="connsiteY5" fmla="*/ 229291 h 3252438"/>
              <a:gd name="connsiteX6" fmla="*/ 9763673 w 10013678"/>
              <a:gd name="connsiteY6" fmla="*/ 0 h 325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678" h="3252438">
                <a:moveTo>
                  <a:pt x="5766606" y="0"/>
                </a:moveTo>
                <a:lnTo>
                  <a:pt x="2783632" y="3252438"/>
                </a:lnTo>
                <a:lnTo>
                  <a:pt x="0" y="699430"/>
                </a:lnTo>
                <a:lnTo>
                  <a:pt x="0" y="0"/>
                </a:lnTo>
                <a:close/>
                <a:moveTo>
                  <a:pt x="10013678" y="0"/>
                </a:moveTo>
                <a:lnTo>
                  <a:pt x="10013678" y="229291"/>
                </a:lnTo>
                <a:lnTo>
                  <a:pt x="9763673" y="0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2938810" y="2634709"/>
            <a:ext cx="6315623" cy="67710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mpact" panose="020B0806030902050204" pitchFamily="34" charset="0"/>
                <a:ea typeface="方正姚体" panose="02010601030101010101" pitchFamily="2" charset="-122"/>
                <a:cs typeface="+mn-cs"/>
              </a:rPr>
              <a:t> </a:t>
            </a:r>
            <a:r>
              <a:rPr kumimoji="0" lang="en-US" altLang="zh-CN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mpact" panose="020B0806030902050204" pitchFamily="34" charset="0"/>
                <a:ea typeface="方正姚体" panose="02010601030101010101" pitchFamily="2" charset="-122"/>
                <a:cs typeface="+mn-cs"/>
              </a:rPr>
              <a:t>Smart fitness </a:t>
            </a:r>
            <a:r>
              <a:rPr kumimoji="0" lang="en-US" altLang="zh-CN" sz="3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mpact" panose="020B0806030902050204" pitchFamily="34" charset="0"/>
                <a:ea typeface="方正姚体" panose="02010601030101010101" pitchFamily="2" charset="-122"/>
                <a:cs typeface="+mn-cs"/>
              </a:rPr>
              <a:t>coach</a:t>
            </a:r>
            <a:endParaRPr kumimoji="0" lang="zh-CN" altLang="en-US" sz="3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Impact" panose="020B0806030902050204" pitchFamily="34" charset="0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5" name="矩形 17"/>
          <p:cNvSpPr>
            <a:spLocks noChangeArrowheads="1"/>
          </p:cNvSpPr>
          <p:nvPr/>
        </p:nvSpPr>
        <p:spPr bwMode="auto">
          <a:xfrm>
            <a:off x="3950193" y="4659723"/>
            <a:ext cx="43869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TW" altLang="en-US" sz="18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組員</a:t>
            </a:r>
            <a:r>
              <a:rPr kumimoji="0" lang="en-US" altLang="zh-TW" sz="18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:</a:t>
            </a:r>
            <a:r>
              <a:rPr lang="zh-TW" altLang="en-US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微软雅黑"/>
                <a:cs typeface="+mn-ea"/>
                <a:sym typeface="+mn-lt"/>
              </a:rPr>
              <a:t>蔣圳</a:t>
            </a:r>
            <a:r>
              <a:rPr lang="zh-TW" altLang="en-US" spc="3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微软雅黑"/>
                <a:cs typeface="+mn-ea"/>
                <a:sym typeface="+mn-lt"/>
              </a:rPr>
              <a:t>嵐</a:t>
            </a:r>
            <a:r>
              <a:rPr lang="zh-TW" altLang="en-US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微软雅黑"/>
                <a:cs typeface="+mn-ea"/>
                <a:sym typeface="+mn-lt"/>
              </a:rPr>
              <a:t>、陳柔羽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38810" y="3445186"/>
            <a:ext cx="6409745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 algn="ctr"/>
            <a:r>
              <a:rPr lang="zh-TW" altLang="en-US" sz="3200" spc="-3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穿戴式肌肉監控系統</a:t>
            </a:r>
            <a:endParaRPr kumimoji="0" lang="zh-CN" altLang="en-US" sz="32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8" name="任意多边形 127"/>
          <p:cNvSpPr/>
          <p:nvPr/>
        </p:nvSpPr>
        <p:spPr>
          <a:xfrm>
            <a:off x="3341051" y="602492"/>
            <a:ext cx="5605269" cy="5457819"/>
          </a:xfrm>
          <a:custGeom>
            <a:avLst/>
            <a:gdLst>
              <a:gd name="connsiteX0" fmla="*/ 2296648 w 4593296"/>
              <a:gd name="connsiteY0" fmla="*/ 308397 h 4593296"/>
              <a:gd name="connsiteX1" fmla="*/ 308397 w 4593296"/>
              <a:gd name="connsiteY1" fmla="*/ 2296648 h 4593296"/>
              <a:gd name="connsiteX2" fmla="*/ 2296648 w 4593296"/>
              <a:gd name="connsiteY2" fmla="*/ 4284899 h 4593296"/>
              <a:gd name="connsiteX3" fmla="*/ 4284899 w 4593296"/>
              <a:gd name="connsiteY3" fmla="*/ 2296648 h 4593296"/>
              <a:gd name="connsiteX4" fmla="*/ 2296648 w 4593296"/>
              <a:gd name="connsiteY4" fmla="*/ 308397 h 4593296"/>
              <a:gd name="connsiteX5" fmla="*/ 2296648 w 4593296"/>
              <a:gd name="connsiteY5" fmla="*/ 0 h 4593296"/>
              <a:gd name="connsiteX6" fmla="*/ 4593296 w 4593296"/>
              <a:gd name="connsiteY6" fmla="*/ 2296648 h 4593296"/>
              <a:gd name="connsiteX7" fmla="*/ 2296648 w 4593296"/>
              <a:gd name="connsiteY7" fmla="*/ 4593296 h 4593296"/>
              <a:gd name="connsiteX8" fmla="*/ 0 w 4593296"/>
              <a:gd name="connsiteY8" fmla="*/ 2296648 h 4593296"/>
              <a:gd name="connsiteX9" fmla="*/ 2296648 w 4593296"/>
              <a:gd name="connsiteY9" fmla="*/ 0 h 45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3296" h="4593296">
                <a:moveTo>
                  <a:pt x="2296648" y="308397"/>
                </a:moveTo>
                <a:cubicBezTo>
                  <a:pt x="1198567" y="308397"/>
                  <a:pt x="308397" y="1198567"/>
                  <a:pt x="308397" y="2296648"/>
                </a:cubicBezTo>
                <a:cubicBezTo>
                  <a:pt x="308397" y="3394729"/>
                  <a:pt x="1198567" y="4284899"/>
                  <a:pt x="2296648" y="4284899"/>
                </a:cubicBezTo>
                <a:cubicBezTo>
                  <a:pt x="3394729" y="4284899"/>
                  <a:pt x="4284899" y="3394729"/>
                  <a:pt x="4284899" y="2296648"/>
                </a:cubicBezTo>
                <a:cubicBezTo>
                  <a:pt x="4284899" y="1198567"/>
                  <a:pt x="3394729" y="308397"/>
                  <a:pt x="2296648" y="308397"/>
                </a:cubicBezTo>
                <a:close/>
                <a:moveTo>
                  <a:pt x="2296648" y="0"/>
                </a:moveTo>
                <a:cubicBezTo>
                  <a:pt x="3565052" y="0"/>
                  <a:pt x="4593296" y="1028244"/>
                  <a:pt x="4593296" y="2296648"/>
                </a:cubicBezTo>
                <a:cubicBezTo>
                  <a:pt x="4593296" y="3565052"/>
                  <a:pt x="3565052" y="4593296"/>
                  <a:pt x="2296648" y="4593296"/>
                </a:cubicBezTo>
                <a:cubicBezTo>
                  <a:pt x="1028244" y="4593296"/>
                  <a:pt x="0" y="3565052"/>
                  <a:pt x="0" y="2296648"/>
                </a:cubicBezTo>
                <a:cubicBezTo>
                  <a:pt x="0" y="1028244"/>
                  <a:pt x="1028244" y="0"/>
                  <a:pt x="2296648" y="0"/>
                </a:cubicBezTo>
                <a:close/>
              </a:path>
            </a:pathLst>
          </a:custGeom>
          <a:blipFill dpi="0"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618" r="-16618"/>
            </a:stretch>
          </a:blipFill>
          <a:ln>
            <a:noFill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4091742" y="1707429"/>
            <a:ext cx="4103877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智慧健身</a:t>
            </a:r>
            <a:r>
              <a:rPr kumimoji="0" lang="zh-TW" altLang="en-US" sz="5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教練</a:t>
            </a:r>
            <a:endParaRPr kumimoji="0" lang="zh-CN" altLang="en-US" sz="5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683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" presetClass="entr" presetSubtype="8" accel="58000" fill="hold" grpId="0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6" dur="125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7" dur="125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31" dur="2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2" dur="2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3" dur="5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4" dur="5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930"/>
                                </p:stCondLst>
                                <p:childTnLst>
                                  <p:par>
                                    <p:cTn id="36" presetID="2" presetClass="entr" presetSubtype="8" accel="58000" fill="hold" grpId="0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8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9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" grpId="0"/>
          <p:bldP spid="11" grpId="0"/>
          <p:bldP spid="128" grpId="0" animBg="1"/>
          <p:bldP spid="12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" presetClass="entr" presetSubtype="8" accel="5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31" dur="2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2" dur="2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3" dur="5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4" dur="5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930"/>
                                </p:stCondLst>
                                <p:childTnLst>
                                  <p:par>
                                    <p:cTn id="36" presetID="2" presetClass="entr" presetSubtype="8" accel="5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" grpId="0"/>
          <p:bldP spid="11" grpId="0"/>
          <p:bldP spid="128" grpId="0" animBg="1"/>
          <p:bldP spid="129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/>
        </p:nvSpPr>
        <p:spPr bwMode="auto">
          <a:xfrm>
            <a:off x="3495675" y="317622"/>
            <a:ext cx="5200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31166" y="1773304"/>
            <a:ext cx="75862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DFKai-SB"/>
              </a:rPr>
              <a:t>偵測立體空間作動，選用陀螺儀配合肌電感測作為判斷依據。</a:t>
            </a:r>
            <a:endParaRPr lang="en-US" altLang="zh-TW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  <a:sym typeface="DFKai-SB"/>
            </a:endParaRPr>
          </a:p>
          <a:p>
            <a:pPr lvl="0"/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DFKai-SB"/>
              </a:rPr>
              <a:t>MPU6050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DFKai-SB"/>
              </a:rPr>
              <a:t>芯片內包含的相關運算感測器如下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DFKai-SB"/>
              </a:rPr>
              <a:t>:</a:t>
            </a:r>
            <a:endParaRPr lang="zh-TW" altLang="en-US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  <a:sym typeface="DFKai-SB"/>
            </a:endParaRPr>
          </a:p>
          <a:p>
            <a:pPr marL="285750" lvl="0" indent="-285750"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DFKai-SB"/>
              </a:rPr>
              <a:t>數字運動處理器（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DFKai-SB"/>
              </a:rPr>
              <a:t>DMP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DFKai-SB"/>
              </a:rPr>
              <a:t>）</a:t>
            </a:r>
          </a:p>
          <a:p>
            <a:pPr marL="285750" lvl="0" indent="-285750"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DFKai-SB"/>
              </a:rPr>
              <a:t>加速度計</a:t>
            </a:r>
          </a:p>
          <a:p>
            <a:pPr marL="285750" lvl="0" indent="-285750">
              <a:buClr>
                <a:srgbClr val="000000"/>
              </a:buClr>
              <a:buSzPts val="2600"/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DFKai-SB"/>
              </a:rPr>
              <a:t>角速度計</a:t>
            </a:r>
          </a:p>
        </p:txBody>
      </p:sp>
      <p:pic>
        <p:nvPicPr>
          <p:cNvPr id="13" name="Picture 2" descr="ãmpu6050 æå­¸ãçåçæå°çµæ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21" b="100000" l="30688" r="81688">
                        <a14:foregroundMark x1="70438" y1="22987" x2="70438" y2="22987"/>
                        <a14:foregroundMark x1="70000" y1="49195" x2="70000" y2="49195"/>
                        <a14:foregroundMark x1="71063" y1="24597" x2="67563" y2="17130"/>
                        <a14:foregroundMark x1="69438" y1="13763" x2="72063" y2="17130"/>
                        <a14:foregroundMark x1="36313" y1="36603" x2="37063" y2="27086"/>
                        <a14:foregroundMark x1="35750" y1="35578" x2="36313" y2="25329"/>
                        <a14:foregroundMark x1="56375" y1="86530" x2="81500" y2="767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75" r="12976"/>
          <a:stretch/>
        </p:blipFill>
        <p:spPr bwMode="auto">
          <a:xfrm rot="6608964">
            <a:off x="7783190" y="2234156"/>
            <a:ext cx="4386250" cy="2852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6"/>
          <p:cNvSpPr/>
          <p:nvPr/>
        </p:nvSpPr>
        <p:spPr>
          <a:xfrm>
            <a:off x="4248150" y="1133502"/>
            <a:ext cx="4000500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4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gency FB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陀螺儀與加速度感測器</a:t>
            </a:r>
          </a:p>
        </p:txBody>
      </p:sp>
      <p:sp>
        <p:nvSpPr>
          <p:cNvPr id="21" name="標題 1"/>
          <p:cNvSpPr txBox="1">
            <a:spLocks/>
          </p:cNvSpPr>
          <p:nvPr/>
        </p:nvSpPr>
        <p:spPr>
          <a:xfrm>
            <a:off x="1322962" y="1337285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500" dirty="0" smtClean="0">
                <a:solidFill>
                  <a:prstClr val="black"/>
                </a:solidFill>
                <a:latin typeface="Arial"/>
                <a:ea typeface="微软雅黑"/>
              </a:rPr>
              <a:t>MPU6050</a:t>
            </a:r>
            <a:endParaRPr kumimoji="0" lang="en-US" altLang="zh-TW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pic>
        <p:nvPicPr>
          <p:cNvPr id="22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75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110764" y="1737890"/>
            <a:ext cx="8305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 typeface="Arial" panose="020B0604020202020204" pitchFamily="34" charset="0"/>
              <a:buChar char="•"/>
              <a:defRPr/>
            </a:pP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 靜止時的理想狀態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:</a:t>
            </a:r>
          </a:p>
          <a:p>
            <a:pPr lvl="0">
              <a:defRPr/>
            </a:pP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(1) X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軸與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Y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軸量加速度應該為 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0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/>
            </a:r>
            <a:b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</a:b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(2) Z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軸量測到的加速度應為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1G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，也就是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16384 LSB/g</a:t>
            </a:r>
          </a:p>
          <a:p>
            <a:pPr lvl="0">
              <a:defRPr/>
            </a:pP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(3) X / Y / Z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軸角速度的陀螺儀應該為 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1" dirty="0">
              <a:solidFill>
                <a:srgbClr val="222222"/>
              </a:solidFill>
              <a:latin typeface="Arial" panose="020B0604020202020204" pitchFamily="34" charset="0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800" b="1" i="0" u="none" strike="noStrike" kern="1200" cap="none" spc="0" normalizeH="0" baseline="0" noProof="0" dirty="0" smtClean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1" dirty="0">
              <a:solidFill>
                <a:srgbClr val="222222"/>
              </a:solidFill>
              <a:latin typeface="Arial" panose="020B0604020202020204" pitchFamily="34" charset="0"/>
              <a:ea typeface="微软雅黑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rPr>
              <a:t>三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rPr>
              <a:t>軸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rPr>
              <a:t>加速度計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rPr>
              <a:t>(Accelerometer</a:t>
            </a: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rPr>
              <a:t>)—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輸出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X,Y,Z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的重力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(g</a:t>
            </a: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)</a:t>
            </a:r>
          </a:p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+mn-cs"/>
              </a:rPr>
              <a:t> 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Range : ±2g, ±4g, ±8g, and ±16g</a:t>
            </a:r>
          </a:p>
          <a:p>
            <a:r>
              <a:rPr lang="zh-TW" altLang="zh-TW" b="1" dirty="0" smtClean="0">
                <a:solidFill>
                  <a:srgbClr val="222222"/>
                </a:solidFill>
                <a:latin typeface="Arial" panose="020B0604020202020204" pitchFamily="34" charset="0"/>
                <a:sym typeface="DFKai-SB"/>
              </a:rPr>
              <a:t>角速度</a:t>
            </a:r>
            <a:r>
              <a:rPr lang="zh-TW" altLang="en-US" b="1" dirty="0" smtClean="0">
                <a:solidFill>
                  <a:srgbClr val="222222"/>
                </a:solidFill>
                <a:latin typeface="Arial" panose="020B0604020202020204" pitchFamily="34" charset="0"/>
                <a:sym typeface="DFKai-SB"/>
              </a:rPr>
              <a:t>計</a:t>
            </a:r>
            <a:r>
              <a:rPr lang="en-US" altLang="zh-TW" b="1" dirty="0" smtClean="0">
                <a:solidFill>
                  <a:srgbClr val="222222"/>
                </a:solidFill>
                <a:latin typeface="Arial" panose="020B0604020202020204" pitchFamily="34" charset="0"/>
                <a:sym typeface="DFKai-SB"/>
              </a:rPr>
              <a:t>(</a:t>
            </a:r>
            <a:r>
              <a:rPr lang="en-US" altLang="zh-TW" b="1" dirty="0">
                <a:solidFill>
                  <a:srgbClr val="222222"/>
                </a:solidFill>
                <a:latin typeface="Arial" panose="020B0604020202020204" pitchFamily="34" charset="0"/>
              </a:rPr>
              <a:t>Angular velocity)</a:t>
            </a:r>
            <a:r>
              <a:rPr lang="en-US" altLang="zh-TW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—</a:t>
            </a:r>
            <a:r>
              <a:rPr lang="zh-TW" altLang="zh-TW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DFKai-SB"/>
              </a:rPr>
              <a:t>三個角速度分量</a:t>
            </a:r>
            <a:endParaRPr lang="en-US" altLang="zh-TW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  <a:sym typeface="DFKai-SB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DFKai-SB"/>
              </a:rPr>
              <a:t> 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DFKai-SB"/>
              </a:rPr>
              <a:t>250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DFKai-SB"/>
              </a:rPr>
              <a:t>度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DFKai-SB"/>
              </a:rPr>
              <a:t>/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DFKai-SB"/>
              </a:rPr>
              <a:t>秒、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DFKai-SB"/>
              </a:rPr>
              <a:t>500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DFKai-SB"/>
              </a:rPr>
              <a:t>度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DFKai-SB"/>
              </a:rPr>
              <a:t>/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DFKai-SB"/>
              </a:rPr>
              <a:t>秒、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DFKai-SB"/>
              </a:rPr>
              <a:t>1000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DFKai-SB"/>
              </a:rPr>
              <a:t>度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DFKai-SB"/>
              </a:rPr>
              <a:t>/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DFKai-SB"/>
              </a:rPr>
              <a:t>秒、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DFKai-SB"/>
              </a:rPr>
              <a:t>2000</a:t>
            </a:r>
            <a:r>
              <a:rPr lang="zh-TW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DFKai-SB"/>
              </a:rPr>
              <a:t>度</a:t>
            </a:r>
            <a:r>
              <a:rPr lang="en-US" altLang="zh-TW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DFKai-SB"/>
              </a:rPr>
              <a:t>/</a:t>
            </a:r>
            <a:r>
              <a:rPr lang="zh-TW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DFKai-SB"/>
              </a:rPr>
              <a:t>秒</a:t>
            </a:r>
            <a:endParaRPr lang="zh-TW" altLang="en-US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  <a:sym typeface="DFKai-SB"/>
            </a:endParaRPr>
          </a:p>
        </p:txBody>
      </p:sp>
      <p:pic>
        <p:nvPicPr>
          <p:cNvPr id="14" name="Picture 2" descr="ãmpu6050 æå­¸ãçåçæå°çµæ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21" b="100000" l="30688" r="81688">
                        <a14:foregroundMark x1="70438" y1="22987" x2="70438" y2="22987"/>
                        <a14:foregroundMark x1="70000" y1="49195" x2="70000" y2="49195"/>
                        <a14:foregroundMark x1="71063" y1="24597" x2="67563" y2="17130"/>
                        <a14:foregroundMark x1="69438" y1="13763" x2="72063" y2="17130"/>
                        <a14:foregroundMark x1="36313" y1="36603" x2="37063" y2="27086"/>
                        <a14:foregroundMark x1="35750" y1="35578" x2="36313" y2="25329"/>
                        <a14:foregroundMark x1="56375" y1="86530" x2="81500" y2="767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75" r="12976"/>
          <a:stretch/>
        </p:blipFill>
        <p:spPr bwMode="auto">
          <a:xfrm rot="6608964">
            <a:off x="9054760" y="424532"/>
            <a:ext cx="2290788" cy="1489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圖片 78" descr="https://3.bp.blogspot.com/-_P3UN2byqpo/V6BvhMLCU_I/AAAAAAAACdg/5O2zVFYHPoEY7Y7tP2GgGJOlskAhmc1GQCLcB/s1600/6-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586" y="2686128"/>
            <a:ext cx="4322445" cy="34309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標題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陀螺儀與加速度感測器</a:t>
            </a:r>
          </a:p>
        </p:txBody>
      </p:sp>
      <p:sp>
        <p:nvSpPr>
          <p:cNvPr id="13" name="標題 1"/>
          <p:cNvSpPr txBox="1">
            <a:spLocks/>
          </p:cNvSpPr>
          <p:nvPr/>
        </p:nvSpPr>
        <p:spPr>
          <a:xfrm>
            <a:off x="1322962" y="1337285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500" dirty="0" smtClean="0">
                <a:solidFill>
                  <a:prstClr val="black"/>
                </a:solidFill>
                <a:latin typeface="Arial"/>
                <a:ea typeface="微软雅黑"/>
              </a:rPr>
              <a:t>MPU6050</a:t>
            </a:r>
            <a:endParaRPr kumimoji="0" lang="en-US" altLang="zh-TW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pic>
        <p:nvPicPr>
          <p:cNvPr id="15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36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217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56034" y="2308238"/>
            <a:ext cx="2781052" cy="264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218;p27"/>
          <p:cNvPicPr preferRelativeResize="0"/>
          <p:nvPr/>
        </p:nvPicPr>
        <p:blipFill rotWithShape="1">
          <a:blip r:embed="rId3">
            <a:alphaModFix/>
          </a:blip>
          <a:srcRect t="16322"/>
          <a:stretch/>
        </p:blipFill>
        <p:spPr>
          <a:xfrm>
            <a:off x="5474687" y="2523165"/>
            <a:ext cx="3019727" cy="25016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219;p27"/>
          <p:cNvGrpSpPr/>
          <p:nvPr/>
        </p:nvGrpSpPr>
        <p:grpSpPr>
          <a:xfrm>
            <a:off x="4496994" y="4193356"/>
            <a:ext cx="299132" cy="131867"/>
            <a:chOff x="8476324" y="11768730"/>
            <a:chExt cx="982183" cy="432978"/>
          </a:xfrm>
        </p:grpSpPr>
        <p:sp>
          <p:nvSpPr>
            <p:cNvPr id="53" name="Google Shape;220;p27"/>
            <p:cNvSpPr/>
            <p:nvPr/>
          </p:nvSpPr>
          <p:spPr>
            <a:xfrm>
              <a:off x="8476324" y="11768730"/>
              <a:ext cx="982183" cy="432978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21;p27"/>
            <p:cNvSpPr/>
            <p:nvPr/>
          </p:nvSpPr>
          <p:spPr>
            <a:xfrm rot="10800000">
              <a:off x="8555756" y="11796189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222;p27"/>
            <p:cNvSpPr/>
            <p:nvPr/>
          </p:nvSpPr>
          <p:spPr>
            <a:xfrm rot="10800000">
              <a:off x="8772605" y="11791453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23;p27"/>
            <p:cNvSpPr/>
            <p:nvPr/>
          </p:nvSpPr>
          <p:spPr>
            <a:xfrm rot="10800000">
              <a:off x="8990808" y="11791453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24;p27"/>
            <p:cNvSpPr/>
            <p:nvPr/>
          </p:nvSpPr>
          <p:spPr>
            <a:xfrm rot="10800000">
              <a:off x="9209011" y="11791453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" name="Google Shape;225;p27"/>
          <p:cNvGrpSpPr/>
          <p:nvPr/>
        </p:nvGrpSpPr>
        <p:grpSpPr>
          <a:xfrm rot="1903222">
            <a:off x="6474006" y="4326411"/>
            <a:ext cx="299132" cy="131867"/>
            <a:chOff x="8476324" y="11768730"/>
            <a:chExt cx="982183" cy="432978"/>
          </a:xfrm>
        </p:grpSpPr>
        <p:sp>
          <p:nvSpPr>
            <p:cNvPr id="59" name="Google Shape;226;p27"/>
            <p:cNvSpPr/>
            <p:nvPr/>
          </p:nvSpPr>
          <p:spPr>
            <a:xfrm>
              <a:off x="8476324" y="11768730"/>
              <a:ext cx="982183" cy="432978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227;p27"/>
            <p:cNvSpPr/>
            <p:nvPr/>
          </p:nvSpPr>
          <p:spPr>
            <a:xfrm rot="10800000">
              <a:off x="8555756" y="11796189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28;p27"/>
            <p:cNvSpPr/>
            <p:nvPr/>
          </p:nvSpPr>
          <p:spPr>
            <a:xfrm rot="10800000">
              <a:off x="8772605" y="11791453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29;p27"/>
            <p:cNvSpPr/>
            <p:nvPr/>
          </p:nvSpPr>
          <p:spPr>
            <a:xfrm rot="10800000">
              <a:off x="8990808" y="11791453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30;p27"/>
            <p:cNvSpPr/>
            <p:nvPr/>
          </p:nvSpPr>
          <p:spPr>
            <a:xfrm rot="10800000">
              <a:off x="9209011" y="11791453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4" name="Google Shape;231;p27"/>
          <p:cNvPicPr preferRelativeResize="0"/>
          <p:nvPr/>
        </p:nvPicPr>
        <p:blipFill rotWithShape="1">
          <a:blip r:embed="rId4">
            <a:alphaModFix/>
          </a:blip>
          <a:srcRect l="14149" t="14692" r="52393" b="22181"/>
          <a:stretch/>
        </p:blipFill>
        <p:spPr>
          <a:xfrm>
            <a:off x="8494414" y="2523165"/>
            <a:ext cx="2413162" cy="20315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232;p27"/>
          <p:cNvGrpSpPr/>
          <p:nvPr/>
        </p:nvGrpSpPr>
        <p:grpSpPr>
          <a:xfrm rot="4888875">
            <a:off x="9877094" y="3437793"/>
            <a:ext cx="299132" cy="131867"/>
            <a:chOff x="8476324" y="11768730"/>
            <a:chExt cx="982183" cy="432978"/>
          </a:xfrm>
        </p:grpSpPr>
        <p:sp>
          <p:nvSpPr>
            <p:cNvPr id="66" name="Google Shape;233;p27"/>
            <p:cNvSpPr/>
            <p:nvPr/>
          </p:nvSpPr>
          <p:spPr>
            <a:xfrm>
              <a:off x="8476324" y="11768730"/>
              <a:ext cx="982183" cy="432978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34;p27"/>
            <p:cNvSpPr/>
            <p:nvPr/>
          </p:nvSpPr>
          <p:spPr>
            <a:xfrm rot="10800000">
              <a:off x="8555756" y="11796189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235;p27"/>
            <p:cNvSpPr/>
            <p:nvPr/>
          </p:nvSpPr>
          <p:spPr>
            <a:xfrm rot="10800000">
              <a:off x="8772605" y="11791453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236;p27"/>
            <p:cNvSpPr/>
            <p:nvPr/>
          </p:nvSpPr>
          <p:spPr>
            <a:xfrm rot="10800000">
              <a:off x="8990808" y="11791453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37;p27"/>
            <p:cNvSpPr/>
            <p:nvPr/>
          </p:nvSpPr>
          <p:spPr>
            <a:xfrm rot="10800000">
              <a:off x="9209011" y="11791453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" name="Google Shape;238;p27"/>
          <p:cNvGrpSpPr/>
          <p:nvPr/>
        </p:nvGrpSpPr>
        <p:grpSpPr>
          <a:xfrm>
            <a:off x="1912245" y="3209950"/>
            <a:ext cx="1460982" cy="691286"/>
            <a:chOff x="8476324" y="11768730"/>
            <a:chExt cx="982183" cy="432978"/>
          </a:xfrm>
        </p:grpSpPr>
        <p:sp>
          <p:nvSpPr>
            <p:cNvPr id="72" name="Google Shape;239;p27"/>
            <p:cNvSpPr/>
            <p:nvPr/>
          </p:nvSpPr>
          <p:spPr>
            <a:xfrm>
              <a:off x="8476324" y="11768730"/>
              <a:ext cx="982183" cy="432978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240;p27"/>
            <p:cNvSpPr/>
            <p:nvPr/>
          </p:nvSpPr>
          <p:spPr>
            <a:xfrm rot="10800000">
              <a:off x="8555756" y="11796189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241;p27"/>
            <p:cNvSpPr/>
            <p:nvPr/>
          </p:nvSpPr>
          <p:spPr>
            <a:xfrm rot="10800000">
              <a:off x="8772605" y="11791453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242;p27"/>
            <p:cNvSpPr/>
            <p:nvPr/>
          </p:nvSpPr>
          <p:spPr>
            <a:xfrm rot="10800000">
              <a:off x="8990808" y="11791453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243;p27"/>
            <p:cNvSpPr/>
            <p:nvPr/>
          </p:nvSpPr>
          <p:spPr>
            <a:xfrm rot="10800000">
              <a:off x="9209011" y="11791453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7" name="Google Shape;244;p27"/>
          <p:cNvCxnSpPr/>
          <p:nvPr/>
        </p:nvCxnSpPr>
        <p:spPr>
          <a:xfrm>
            <a:off x="1342018" y="3346043"/>
            <a:ext cx="41148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" name="矩形 1"/>
          <p:cNvSpPr/>
          <p:nvPr/>
        </p:nvSpPr>
        <p:spPr>
          <a:xfrm>
            <a:off x="2066818" y="3912217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prstClr val="black"/>
                </a:solidFill>
              </a:rPr>
              <a:t>MPU6050</a:t>
            </a:r>
            <a:endParaRPr lang="zh-TW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464855" y="314653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</a:rPr>
              <a:t>接</a:t>
            </a:r>
            <a:r>
              <a:rPr lang="zh-TW" altLang="en-US" dirty="0" smtClean="0">
                <a:solidFill>
                  <a:prstClr val="black"/>
                </a:solidFill>
              </a:rPr>
              <a:t>線</a:t>
            </a:r>
            <a:r>
              <a:rPr lang="zh-TW" altLang="en-US" dirty="0">
                <a:solidFill>
                  <a:prstClr val="black"/>
                </a:solidFill>
              </a:rPr>
              <a:t>處</a:t>
            </a:r>
            <a:endParaRPr lang="zh-TW" altLang="en-US" dirty="0"/>
          </a:p>
        </p:txBody>
      </p:sp>
      <p:sp>
        <p:nvSpPr>
          <p:cNvPr id="38" name="標題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陀螺儀與加速度感測器</a:t>
            </a:r>
          </a:p>
        </p:txBody>
      </p:sp>
      <p:sp>
        <p:nvSpPr>
          <p:cNvPr id="39" name="標題 1"/>
          <p:cNvSpPr txBox="1">
            <a:spLocks/>
          </p:cNvSpPr>
          <p:nvPr/>
        </p:nvSpPr>
        <p:spPr>
          <a:xfrm>
            <a:off x="1322962" y="1337285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500" dirty="0" smtClean="0">
                <a:solidFill>
                  <a:prstClr val="black"/>
                </a:solidFill>
                <a:latin typeface="Arial"/>
                <a:ea typeface="微软雅黑"/>
              </a:rPr>
              <a:t>MPU6050</a:t>
            </a:r>
            <a:r>
              <a:rPr lang="zh-TW" altLang="en-US" sz="2500" dirty="0" smtClean="0">
                <a:solidFill>
                  <a:prstClr val="black"/>
                </a:solidFill>
                <a:latin typeface="Arial"/>
                <a:ea typeface="微软雅黑"/>
              </a:rPr>
              <a:t>黏貼處</a:t>
            </a:r>
            <a:endParaRPr kumimoji="0" lang="en-US" altLang="zh-TW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pic>
        <p:nvPicPr>
          <p:cNvPr id="40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01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1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03298" y="4144169"/>
            <a:ext cx="4669997" cy="25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1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8334" y="4144169"/>
            <a:ext cx="4669997" cy="252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1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8334" y="1428015"/>
            <a:ext cx="4669742" cy="2529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14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03043" y="1428015"/>
            <a:ext cx="4669997" cy="252824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標題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陀螺儀與加速度感測器</a:t>
            </a:r>
          </a:p>
        </p:txBody>
      </p:sp>
    </p:spTree>
    <p:extLst>
      <p:ext uri="{BB962C8B-B14F-4D97-AF65-F5344CB8AC3E}">
        <p14:creationId xmlns:p14="http://schemas.microsoft.com/office/powerpoint/2010/main" val="142814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影片欣賞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531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增加加速度計</a:t>
            </a:r>
            <a:endParaRPr lang="en-US" altLang="zh-TW" dirty="0" smtClean="0"/>
          </a:p>
          <a:p>
            <a:pPr lvl="1"/>
            <a:r>
              <a:rPr lang="zh-TW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建構骨架</a:t>
            </a:r>
            <a:endParaRPr lang="en-US" altLang="zh-TW" sz="18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r>
              <a:rPr lang="zh-TW" altLang="en-US" dirty="0" smtClean="0"/>
              <a:t>肌肉貼片數量</a:t>
            </a:r>
            <a:endParaRPr lang="en-US" altLang="zh-TW" dirty="0" smtClean="0"/>
          </a:p>
          <a:p>
            <a:pPr lvl="1"/>
            <a:r>
              <a:rPr lang="zh-TW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可以更清楚知道各肌群發力狀況</a:t>
            </a:r>
            <a:endParaRPr lang="en-US" altLang="zh-TW" sz="18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1026" name="Picture 2" descr="ãå½è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490" y1="88306" x2="29490" y2="88306"/>
                        <a14:foregroundMark x1="34026" y1="87702" x2="34026" y2="87702"/>
                        <a14:foregroundMark x1="27977" y1="95161" x2="27977" y2="95161"/>
                        <a14:foregroundMark x1="25709" y1="89718" x2="25709" y2="89718"/>
                        <a14:foregroundMark x1="85444" y1="91129" x2="85444" y2="91129"/>
                        <a14:foregroundMark x1="91682" y1="89718" x2="91682" y2="89718"/>
                        <a14:foregroundMark x1="87335" y1="86290" x2="87335" y2="86290"/>
                        <a14:foregroundMark x1="96030" y1="93750" x2="96030" y2="9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498" y="2133599"/>
            <a:ext cx="5038725" cy="472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未來展</a:t>
            </a:r>
            <a:r>
              <a:rPr lang="zh-TW" altLang="en-US" dirty="0"/>
              <a:t>望</a:t>
            </a:r>
          </a:p>
        </p:txBody>
      </p:sp>
      <p:grpSp>
        <p:nvGrpSpPr>
          <p:cNvPr id="9" name="Google Shape;238;p27"/>
          <p:cNvGrpSpPr>
            <a:grpSpLocks noChangeAspect="1"/>
          </p:cNvGrpSpPr>
          <p:nvPr/>
        </p:nvGrpSpPr>
        <p:grpSpPr>
          <a:xfrm rot="449515">
            <a:off x="9498873" y="4219012"/>
            <a:ext cx="152167" cy="72000"/>
            <a:chOff x="8476324" y="11768730"/>
            <a:chExt cx="982183" cy="432978"/>
          </a:xfrm>
        </p:grpSpPr>
        <p:sp>
          <p:nvSpPr>
            <p:cNvPr id="10" name="Google Shape;239;p27"/>
            <p:cNvSpPr/>
            <p:nvPr/>
          </p:nvSpPr>
          <p:spPr>
            <a:xfrm>
              <a:off x="8476324" y="11768730"/>
              <a:ext cx="982183" cy="432978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40;p27"/>
            <p:cNvSpPr/>
            <p:nvPr/>
          </p:nvSpPr>
          <p:spPr>
            <a:xfrm rot="10800000">
              <a:off x="8555756" y="11796189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1;p27"/>
            <p:cNvSpPr/>
            <p:nvPr/>
          </p:nvSpPr>
          <p:spPr>
            <a:xfrm rot="10800000">
              <a:off x="8772605" y="11791453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42;p27"/>
            <p:cNvSpPr/>
            <p:nvPr/>
          </p:nvSpPr>
          <p:spPr>
            <a:xfrm rot="10800000">
              <a:off x="8990808" y="11791453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43;p27"/>
            <p:cNvSpPr/>
            <p:nvPr/>
          </p:nvSpPr>
          <p:spPr>
            <a:xfrm rot="10800000">
              <a:off x="9209011" y="11791453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" name="Google Shape;238;p27"/>
          <p:cNvGrpSpPr>
            <a:grpSpLocks noChangeAspect="1"/>
          </p:cNvGrpSpPr>
          <p:nvPr/>
        </p:nvGrpSpPr>
        <p:grpSpPr>
          <a:xfrm rot="1517799">
            <a:off x="9256414" y="5181338"/>
            <a:ext cx="152167" cy="72000"/>
            <a:chOff x="8476324" y="11768730"/>
            <a:chExt cx="982183" cy="432978"/>
          </a:xfrm>
        </p:grpSpPr>
        <p:sp>
          <p:nvSpPr>
            <p:cNvPr id="16" name="Google Shape;239;p27"/>
            <p:cNvSpPr/>
            <p:nvPr/>
          </p:nvSpPr>
          <p:spPr>
            <a:xfrm>
              <a:off x="8476324" y="11768730"/>
              <a:ext cx="982183" cy="432978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40;p27"/>
            <p:cNvSpPr/>
            <p:nvPr/>
          </p:nvSpPr>
          <p:spPr>
            <a:xfrm rot="10800000">
              <a:off x="8555756" y="11796189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1;p27"/>
            <p:cNvSpPr/>
            <p:nvPr/>
          </p:nvSpPr>
          <p:spPr>
            <a:xfrm rot="10800000">
              <a:off x="8772605" y="11791453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42;p27"/>
            <p:cNvSpPr/>
            <p:nvPr/>
          </p:nvSpPr>
          <p:spPr>
            <a:xfrm rot="10800000">
              <a:off x="8990808" y="11791453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3;p27"/>
            <p:cNvSpPr/>
            <p:nvPr/>
          </p:nvSpPr>
          <p:spPr>
            <a:xfrm rot="10800000">
              <a:off x="9209011" y="11791453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" name="直線接點 20"/>
          <p:cNvCxnSpPr/>
          <p:nvPr/>
        </p:nvCxnSpPr>
        <p:spPr>
          <a:xfrm flipH="1">
            <a:off x="9318679" y="4233621"/>
            <a:ext cx="262164" cy="9643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 flipH="1">
            <a:off x="9580843" y="3362960"/>
            <a:ext cx="73660" cy="87066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H="1" flipV="1">
            <a:off x="8340861" y="2616200"/>
            <a:ext cx="1305583" cy="74676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H="1">
            <a:off x="7798719" y="2616200"/>
            <a:ext cx="576692" cy="74676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 flipH="1">
            <a:off x="7790661" y="3362960"/>
            <a:ext cx="8058" cy="88333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oogle Shape;238;p27"/>
          <p:cNvGrpSpPr>
            <a:grpSpLocks noChangeAspect="1"/>
          </p:cNvGrpSpPr>
          <p:nvPr/>
        </p:nvGrpSpPr>
        <p:grpSpPr>
          <a:xfrm>
            <a:off x="7703100" y="4154907"/>
            <a:ext cx="152168" cy="72000"/>
            <a:chOff x="8476324" y="11768730"/>
            <a:chExt cx="982183" cy="432978"/>
          </a:xfrm>
        </p:grpSpPr>
        <p:sp>
          <p:nvSpPr>
            <p:cNvPr id="37" name="Google Shape;239;p27"/>
            <p:cNvSpPr/>
            <p:nvPr/>
          </p:nvSpPr>
          <p:spPr>
            <a:xfrm>
              <a:off x="8476324" y="11768730"/>
              <a:ext cx="982183" cy="432978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240;p27"/>
            <p:cNvSpPr/>
            <p:nvPr/>
          </p:nvSpPr>
          <p:spPr>
            <a:xfrm rot="10800000">
              <a:off x="8555756" y="11796189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241;p27"/>
            <p:cNvSpPr/>
            <p:nvPr/>
          </p:nvSpPr>
          <p:spPr>
            <a:xfrm rot="10800000">
              <a:off x="8772605" y="11791453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42;p27"/>
            <p:cNvSpPr/>
            <p:nvPr/>
          </p:nvSpPr>
          <p:spPr>
            <a:xfrm rot="10800000">
              <a:off x="8990809" y="11791432"/>
              <a:ext cx="128131" cy="122310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243;p27"/>
            <p:cNvSpPr/>
            <p:nvPr/>
          </p:nvSpPr>
          <p:spPr>
            <a:xfrm rot="10800000">
              <a:off x="9209011" y="11791453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238;p27"/>
          <p:cNvGrpSpPr>
            <a:grpSpLocks noChangeAspect="1"/>
          </p:cNvGrpSpPr>
          <p:nvPr/>
        </p:nvGrpSpPr>
        <p:grpSpPr>
          <a:xfrm rot="1467751">
            <a:off x="7694880" y="3294823"/>
            <a:ext cx="152168" cy="72000"/>
            <a:chOff x="8476324" y="11768730"/>
            <a:chExt cx="982183" cy="432978"/>
          </a:xfrm>
        </p:grpSpPr>
        <p:sp>
          <p:nvSpPr>
            <p:cNvPr id="43" name="Google Shape;239;p27"/>
            <p:cNvSpPr/>
            <p:nvPr/>
          </p:nvSpPr>
          <p:spPr>
            <a:xfrm>
              <a:off x="8476324" y="11768730"/>
              <a:ext cx="982183" cy="432978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240;p27"/>
            <p:cNvSpPr/>
            <p:nvPr/>
          </p:nvSpPr>
          <p:spPr>
            <a:xfrm rot="10800000">
              <a:off x="8555756" y="11796189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241;p27"/>
            <p:cNvSpPr/>
            <p:nvPr/>
          </p:nvSpPr>
          <p:spPr>
            <a:xfrm rot="10800000">
              <a:off x="8772605" y="11791453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242;p27"/>
            <p:cNvSpPr/>
            <p:nvPr/>
          </p:nvSpPr>
          <p:spPr>
            <a:xfrm rot="10800000">
              <a:off x="8990809" y="11791432"/>
              <a:ext cx="128131" cy="122310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243;p27"/>
            <p:cNvSpPr/>
            <p:nvPr/>
          </p:nvSpPr>
          <p:spPr>
            <a:xfrm rot="10800000">
              <a:off x="9209011" y="11791453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" name="Google Shape;238;p27"/>
          <p:cNvGrpSpPr>
            <a:grpSpLocks noChangeAspect="1"/>
          </p:cNvGrpSpPr>
          <p:nvPr/>
        </p:nvGrpSpPr>
        <p:grpSpPr>
          <a:xfrm rot="2401098">
            <a:off x="8241775" y="2580199"/>
            <a:ext cx="152168" cy="72000"/>
            <a:chOff x="8476324" y="11768730"/>
            <a:chExt cx="982183" cy="432978"/>
          </a:xfrm>
        </p:grpSpPr>
        <p:sp>
          <p:nvSpPr>
            <p:cNvPr id="49" name="Google Shape;239;p27"/>
            <p:cNvSpPr/>
            <p:nvPr/>
          </p:nvSpPr>
          <p:spPr>
            <a:xfrm>
              <a:off x="8476324" y="11768730"/>
              <a:ext cx="982183" cy="432978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40;p27"/>
            <p:cNvSpPr/>
            <p:nvPr/>
          </p:nvSpPr>
          <p:spPr>
            <a:xfrm rot="10800000">
              <a:off x="8555756" y="11796189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41;p27"/>
            <p:cNvSpPr/>
            <p:nvPr/>
          </p:nvSpPr>
          <p:spPr>
            <a:xfrm rot="10800000">
              <a:off x="8772605" y="11791453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42;p27"/>
            <p:cNvSpPr/>
            <p:nvPr/>
          </p:nvSpPr>
          <p:spPr>
            <a:xfrm rot="10800000">
              <a:off x="8990809" y="11791432"/>
              <a:ext cx="128131" cy="122310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43;p27"/>
            <p:cNvSpPr/>
            <p:nvPr/>
          </p:nvSpPr>
          <p:spPr>
            <a:xfrm rot="10800000">
              <a:off x="9209011" y="11791453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" name="Google Shape;238;p27"/>
          <p:cNvGrpSpPr>
            <a:grpSpLocks noChangeAspect="1"/>
          </p:cNvGrpSpPr>
          <p:nvPr/>
        </p:nvGrpSpPr>
        <p:grpSpPr>
          <a:xfrm>
            <a:off x="9591265" y="3349310"/>
            <a:ext cx="152168" cy="72000"/>
            <a:chOff x="8476324" y="11768730"/>
            <a:chExt cx="982183" cy="432978"/>
          </a:xfrm>
        </p:grpSpPr>
        <p:sp>
          <p:nvSpPr>
            <p:cNvPr id="55" name="Google Shape;239;p27"/>
            <p:cNvSpPr/>
            <p:nvPr/>
          </p:nvSpPr>
          <p:spPr>
            <a:xfrm>
              <a:off x="8476324" y="11768730"/>
              <a:ext cx="982183" cy="432978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240;p27"/>
            <p:cNvSpPr/>
            <p:nvPr/>
          </p:nvSpPr>
          <p:spPr>
            <a:xfrm rot="10800000">
              <a:off x="8555756" y="11796189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41;p27"/>
            <p:cNvSpPr/>
            <p:nvPr/>
          </p:nvSpPr>
          <p:spPr>
            <a:xfrm rot="10800000">
              <a:off x="8772605" y="11791453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42;p27"/>
            <p:cNvSpPr/>
            <p:nvPr/>
          </p:nvSpPr>
          <p:spPr>
            <a:xfrm rot="10800000">
              <a:off x="8990809" y="11791432"/>
              <a:ext cx="128131" cy="122310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243;p27"/>
            <p:cNvSpPr/>
            <p:nvPr/>
          </p:nvSpPr>
          <p:spPr>
            <a:xfrm rot="10800000">
              <a:off x="9209011" y="11791453"/>
              <a:ext cx="128132" cy="122308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314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ãQ&amp;A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59" b="100000" l="1524" r="100000">
                        <a14:foregroundMark x1="51939" y1="19399" x2="51939" y2="19399"/>
                        <a14:foregroundMark x1="18421" y1="13115" x2="18421" y2="13115"/>
                        <a14:foregroundMark x1="26039" y1="88798" x2="26039" y2="88798"/>
                        <a14:foregroundMark x1="10111" y1="56831" x2="10111" y2="56831"/>
                        <a14:foregroundMark x1="17867" y1="84699" x2="17867" y2="84699"/>
                        <a14:foregroundMark x1="14820" y1="80055" x2="14820" y2="80055"/>
                        <a14:foregroundMark x1="11080" y1="75137" x2="11080" y2="75137"/>
                        <a14:foregroundMark x1="21191" y1="72131" x2="21191" y2="72131"/>
                        <a14:foregroundMark x1="27562" y1="72678" x2="27562" y2="72678"/>
                        <a14:foregroundMark x1="40859" y1="57104" x2="40859" y2="57104"/>
                        <a14:foregroundMark x1="44460" y1="49454" x2="44460" y2="49454"/>
                        <a14:foregroundMark x1="48338" y1="23770" x2="48338" y2="23770"/>
                        <a14:foregroundMark x1="40305" y1="37158" x2="40305" y2="37158"/>
                        <a14:foregroundMark x1="41136" y1="25683" x2="41136" y2="25683"/>
                        <a14:foregroundMark x1="35457" y1="16393" x2="35457" y2="16393"/>
                        <a14:foregroundMark x1="32825" y1="14208" x2="32825" y2="14208"/>
                        <a14:foregroundMark x1="17867" y1="32787" x2="17867" y2="32787"/>
                        <a14:foregroundMark x1="34349" y1="32787" x2="34349" y2="32787"/>
                        <a14:foregroundMark x1="34903" y1="39617" x2="34903" y2="39617"/>
                        <a14:foregroundMark x1="36011" y1="46995" x2="36011" y2="46995"/>
                        <a14:foregroundMark x1="50000" y1="14754" x2="50000" y2="14754"/>
                        <a14:foregroundMark x1="25762" y1="61475" x2="25762" y2="61475"/>
                        <a14:foregroundMark x1="39058" y1="70765" x2="39058" y2="70765"/>
                        <a14:foregroundMark x1="35042" y1="65847" x2="35042" y2="65847"/>
                        <a14:foregroundMark x1="34349" y1="71038" x2="34349" y2="71038"/>
                        <a14:backgroundMark x1="26454" y1="41803" x2="26454" y2="41803"/>
                        <a14:backgroundMark x1="70222" y1="55464" x2="70222" y2="55464"/>
                        <a14:backgroundMark x1="68975" y1="48634" x2="68975" y2="48634"/>
                        <a14:backgroundMark x1="67729" y1="83607" x2="67729" y2="83607"/>
                        <a14:backgroundMark x1="31994" y1="74317" x2="31994" y2="74317"/>
                        <a14:backgroundMark x1="35319" y1="77322" x2="35319" y2="77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78" y="1045977"/>
            <a:ext cx="9651932" cy="489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99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80"/>
          <p:cNvSpPr>
            <a:spLocks noEditPoints="1"/>
          </p:cNvSpPr>
          <p:nvPr/>
        </p:nvSpPr>
        <p:spPr bwMode="auto">
          <a:xfrm rot="21545399">
            <a:off x="8612840" y="1033614"/>
            <a:ext cx="261744" cy="637449"/>
          </a:xfrm>
          <a:custGeom>
            <a:avLst/>
            <a:gdLst>
              <a:gd name="T0" fmla="*/ 120 w 147"/>
              <a:gd name="T1" fmla="*/ 22 h 358"/>
              <a:gd name="T2" fmla="*/ 108 w 147"/>
              <a:gd name="T3" fmla="*/ 0 h 358"/>
              <a:gd name="T4" fmla="*/ 40 w 147"/>
              <a:gd name="T5" fmla="*/ 0 h 358"/>
              <a:gd name="T6" fmla="*/ 25 w 147"/>
              <a:gd name="T7" fmla="*/ 22 h 358"/>
              <a:gd name="T8" fmla="*/ 42 w 147"/>
              <a:gd name="T9" fmla="*/ 73 h 358"/>
              <a:gd name="T10" fmla="*/ 0 w 147"/>
              <a:gd name="T11" fmla="*/ 278 h 358"/>
              <a:gd name="T12" fmla="*/ 72 w 147"/>
              <a:gd name="T13" fmla="*/ 358 h 358"/>
              <a:gd name="T14" fmla="*/ 147 w 147"/>
              <a:gd name="T15" fmla="*/ 278 h 358"/>
              <a:gd name="T16" fmla="*/ 104 w 147"/>
              <a:gd name="T17" fmla="*/ 73 h 358"/>
              <a:gd name="T18" fmla="*/ 120 w 147"/>
              <a:gd name="T19" fmla="*/ 22 h 358"/>
              <a:gd name="T20" fmla="*/ 49 w 147"/>
              <a:gd name="T21" fmla="*/ 17 h 358"/>
              <a:gd name="T22" fmla="*/ 96 w 147"/>
              <a:gd name="T23" fmla="*/ 17 h 358"/>
              <a:gd name="T24" fmla="*/ 101 w 147"/>
              <a:gd name="T25" fmla="*/ 24 h 358"/>
              <a:gd name="T26" fmla="*/ 87 w 147"/>
              <a:gd name="T27" fmla="*/ 62 h 358"/>
              <a:gd name="T28" fmla="*/ 57 w 147"/>
              <a:gd name="T29" fmla="*/ 62 h 358"/>
              <a:gd name="T30" fmla="*/ 45 w 147"/>
              <a:gd name="T31" fmla="*/ 24 h 358"/>
              <a:gd name="T32" fmla="*/ 49 w 147"/>
              <a:gd name="T33" fmla="*/ 17 h 358"/>
              <a:gd name="T34" fmla="*/ 32 w 147"/>
              <a:gd name="T35" fmla="*/ 211 h 358"/>
              <a:gd name="T36" fmla="*/ 109 w 147"/>
              <a:gd name="T37" fmla="*/ 292 h 358"/>
              <a:gd name="T38" fmla="*/ 94 w 147"/>
              <a:gd name="T39" fmla="*/ 307 h 358"/>
              <a:gd name="T40" fmla="*/ 27 w 147"/>
              <a:gd name="T41" fmla="*/ 240 h 358"/>
              <a:gd name="T42" fmla="*/ 32 w 147"/>
              <a:gd name="T43" fmla="*/ 211 h 358"/>
              <a:gd name="T44" fmla="*/ 33 w 147"/>
              <a:gd name="T45" fmla="*/ 201 h 358"/>
              <a:gd name="T46" fmla="*/ 40 w 147"/>
              <a:gd name="T47" fmla="*/ 172 h 358"/>
              <a:gd name="T48" fmla="*/ 125 w 147"/>
              <a:gd name="T49" fmla="*/ 261 h 358"/>
              <a:gd name="T50" fmla="*/ 126 w 147"/>
              <a:gd name="T51" fmla="*/ 273 h 358"/>
              <a:gd name="T52" fmla="*/ 114 w 147"/>
              <a:gd name="T53" fmla="*/ 285 h 358"/>
              <a:gd name="T54" fmla="*/ 33 w 147"/>
              <a:gd name="T55" fmla="*/ 201 h 358"/>
              <a:gd name="T56" fmla="*/ 42 w 147"/>
              <a:gd name="T57" fmla="*/ 162 h 358"/>
              <a:gd name="T58" fmla="*/ 47 w 147"/>
              <a:gd name="T59" fmla="*/ 137 h 358"/>
              <a:gd name="T60" fmla="*/ 111 w 147"/>
              <a:gd name="T61" fmla="*/ 201 h 358"/>
              <a:gd name="T62" fmla="*/ 121 w 147"/>
              <a:gd name="T63" fmla="*/ 245 h 358"/>
              <a:gd name="T64" fmla="*/ 42 w 147"/>
              <a:gd name="T65" fmla="*/ 162 h 358"/>
              <a:gd name="T66" fmla="*/ 49 w 147"/>
              <a:gd name="T67" fmla="*/ 127 h 358"/>
              <a:gd name="T68" fmla="*/ 55 w 147"/>
              <a:gd name="T69" fmla="*/ 96 h 358"/>
              <a:gd name="T70" fmla="*/ 101 w 147"/>
              <a:gd name="T71" fmla="*/ 145 h 358"/>
              <a:gd name="T72" fmla="*/ 108 w 147"/>
              <a:gd name="T73" fmla="*/ 186 h 358"/>
              <a:gd name="T74" fmla="*/ 49 w 147"/>
              <a:gd name="T75" fmla="*/ 127 h 358"/>
              <a:gd name="T76" fmla="*/ 23 w 147"/>
              <a:gd name="T77" fmla="*/ 250 h 358"/>
              <a:gd name="T78" fmla="*/ 87 w 147"/>
              <a:gd name="T79" fmla="*/ 314 h 358"/>
              <a:gd name="T80" fmla="*/ 72 w 147"/>
              <a:gd name="T81" fmla="*/ 331 h 358"/>
              <a:gd name="T82" fmla="*/ 20 w 147"/>
              <a:gd name="T83" fmla="*/ 273 h 358"/>
              <a:gd name="T84" fmla="*/ 23 w 147"/>
              <a:gd name="T85" fmla="*/ 250 h 358"/>
              <a:gd name="T86" fmla="*/ 87 w 147"/>
              <a:gd name="T87" fmla="*/ 81 h 358"/>
              <a:gd name="T88" fmla="*/ 98 w 147"/>
              <a:gd name="T89" fmla="*/ 128 h 358"/>
              <a:gd name="T90" fmla="*/ 57 w 147"/>
              <a:gd name="T91" fmla="*/ 86 h 358"/>
              <a:gd name="T92" fmla="*/ 59 w 147"/>
              <a:gd name="T93" fmla="*/ 81 h 358"/>
              <a:gd name="T94" fmla="*/ 87 w 147"/>
              <a:gd name="T95" fmla="*/ 81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7" h="358">
                <a:moveTo>
                  <a:pt x="120" y="22"/>
                </a:moveTo>
                <a:lnTo>
                  <a:pt x="108" y="0"/>
                </a:lnTo>
                <a:lnTo>
                  <a:pt x="40" y="0"/>
                </a:lnTo>
                <a:lnTo>
                  <a:pt x="25" y="22"/>
                </a:lnTo>
                <a:lnTo>
                  <a:pt x="42" y="73"/>
                </a:lnTo>
                <a:lnTo>
                  <a:pt x="0" y="278"/>
                </a:lnTo>
                <a:lnTo>
                  <a:pt x="72" y="358"/>
                </a:lnTo>
                <a:lnTo>
                  <a:pt x="147" y="278"/>
                </a:lnTo>
                <a:lnTo>
                  <a:pt x="104" y="73"/>
                </a:lnTo>
                <a:lnTo>
                  <a:pt x="120" y="22"/>
                </a:lnTo>
                <a:close/>
                <a:moveTo>
                  <a:pt x="49" y="17"/>
                </a:moveTo>
                <a:lnTo>
                  <a:pt x="96" y="17"/>
                </a:lnTo>
                <a:lnTo>
                  <a:pt x="101" y="24"/>
                </a:lnTo>
                <a:lnTo>
                  <a:pt x="87" y="62"/>
                </a:lnTo>
                <a:lnTo>
                  <a:pt x="57" y="62"/>
                </a:lnTo>
                <a:lnTo>
                  <a:pt x="45" y="24"/>
                </a:lnTo>
                <a:lnTo>
                  <a:pt x="49" y="17"/>
                </a:lnTo>
                <a:close/>
                <a:moveTo>
                  <a:pt x="32" y="211"/>
                </a:moveTo>
                <a:lnTo>
                  <a:pt x="109" y="292"/>
                </a:lnTo>
                <a:lnTo>
                  <a:pt x="94" y="307"/>
                </a:lnTo>
                <a:lnTo>
                  <a:pt x="27" y="240"/>
                </a:lnTo>
                <a:lnTo>
                  <a:pt x="32" y="211"/>
                </a:lnTo>
                <a:close/>
                <a:moveTo>
                  <a:pt x="33" y="201"/>
                </a:moveTo>
                <a:lnTo>
                  <a:pt x="40" y="172"/>
                </a:lnTo>
                <a:lnTo>
                  <a:pt x="125" y="261"/>
                </a:lnTo>
                <a:lnTo>
                  <a:pt x="126" y="273"/>
                </a:lnTo>
                <a:lnTo>
                  <a:pt x="114" y="285"/>
                </a:lnTo>
                <a:lnTo>
                  <a:pt x="33" y="201"/>
                </a:lnTo>
                <a:close/>
                <a:moveTo>
                  <a:pt x="42" y="162"/>
                </a:moveTo>
                <a:lnTo>
                  <a:pt x="47" y="137"/>
                </a:lnTo>
                <a:lnTo>
                  <a:pt x="111" y="201"/>
                </a:lnTo>
                <a:lnTo>
                  <a:pt x="121" y="245"/>
                </a:lnTo>
                <a:lnTo>
                  <a:pt x="42" y="162"/>
                </a:lnTo>
                <a:close/>
                <a:moveTo>
                  <a:pt x="49" y="127"/>
                </a:moveTo>
                <a:lnTo>
                  <a:pt x="55" y="96"/>
                </a:lnTo>
                <a:lnTo>
                  <a:pt x="101" y="145"/>
                </a:lnTo>
                <a:lnTo>
                  <a:pt x="108" y="186"/>
                </a:lnTo>
                <a:lnTo>
                  <a:pt x="49" y="127"/>
                </a:lnTo>
                <a:close/>
                <a:moveTo>
                  <a:pt x="23" y="250"/>
                </a:moveTo>
                <a:lnTo>
                  <a:pt x="87" y="314"/>
                </a:lnTo>
                <a:lnTo>
                  <a:pt x="72" y="331"/>
                </a:lnTo>
                <a:lnTo>
                  <a:pt x="20" y="273"/>
                </a:lnTo>
                <a:lnTo>
                  <a:pt x="23" y="250"/>
                </a:lnTo>
                <a:close/>
                <a:moveTo>
                  <a:pt x="87" y="81"/>
                </a:moveTo>
                <a:lnTo>
                  <a:pt x="98" y="128"/>
                </a:lnTo>
                <a:lnTo>
                  <a:pt x="57" y="86"/>
                </a:lnTo>
                <a:lnTo>
                  <a:pt x="59" y="81"/>
                </a:lnTo>
                <a:lnTo>
                  <a:pt x="87" y="81"/>
                </a:lnTo>
                <a:close/>
              </a:path>
            </a:pathLst>
          </a:custGeom>
          <a:solidFill>
            <a:srgbClr val="DDDBDB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2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2" name="Group 149"/>
          <p:cNvGrpSpPr/>
          <p:nvPr/>
        </p:nvGrpSpPr>
        <p:grpSpPr>
          <a:xfrm>
            <a:off x="1406380" y="1780057"/>
            <a:ext cx="370976" cy="421303"/>
            <a:chOff x="3282786" y="4517026"/>
            <a:chExt cx="209550" cy="237978"/>
          </a:xfrm>
          <a:solidFill>
            <a:srgbClr val="DDDBDB"/>
          </a:solidFill>
        </p:grpSpPr>
        <p:sp>
          <p:nvSpPr>
            <p:cNvPr id="19" name="Freeform 216"/>
            <p:cNvSpPr>
              <a:spLocks noEditPoints="1"/>
            </p:cNvSpPr>
            <p:nvPr/>
          </p:nvSpPr>
          <p:spPr bwMode="auto">
            <a:xfrm>
              <a:off x="3325655" y="4517026"/>
              <a:ext cx="120650" cy="60325"/>
            </a:xfrm>
            <a:custGeom>
              <a:avLst/>
              <a:gdLst>
                <a:gd name="T0" fmla="*/ 32 w 32"/>
                <a:gd name="T1" fmla="*/ 8 h 16"/>
                <a:gd name="T2" fmla="*/ 24 w 32"/>
                <a:gd name="T3" fmla="*/ 8 h 16"/>
                <a:gd name="T4" fmla="*/ 16 w 32"/>
                <a:gd name="T5" fmla="*/ 0 h 16"/>
                <a:gd name="T6" fmla="*/ 8 w 32"/>
                <a:gd name="T7" fmla="*/ 8 h 16"/>
                <a:gd name="T8" fmla="*/ 0 w 32"/>
                <a:gd name="T9" fmla="*/ 8 h 16"/>
                <a:gd name="T10" fmla="*/ 0 w 32"/>
                <a:gd name="T11" fmla="*/ 16 h 16"/>
                <a:gd name="T12" fmla="*/ 32 w 32"/>
                <a:gd name="T13" fmla="*/ 16 h 16"/>
                <a:gd name="T14" fmla="*/ 32 w 32"/>
                <a:gd name="T15" fmla="*/ 8 h 16"/>
                <a:gd name="T16" fmla="*/ 16 w 32"/>
                <a:gd name="T17" fmla="*/ 12 h 16"/>
                <a:gd name="T18" fmla="*/ 12 w 32"/>
                <a:gd name="T19" fmla="*/ 8 h 16"/>
                <a:gd name="T20" fmla="*/ 16 w 32"/>
                <a:gd name="T21" fmla="*/ 4 h 16"/>
                <a:gd name="T22" fmla="*/ 20 w 32"/>
                <a:gd name="T23" fmla="*/ 8 h 16"/>
                <a:gd name="T24" fmla="*/ 16 w 32"/>
                <a:gd name="T25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16">
                  <a:moveTo>
                    <a:pt x="32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4"/>
                    <a:pt x="20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8"/>
                  </a:lnTo>
                  <a:close/>
                  <a:moveTo>
                    <a:pt x="16" y="12"/>
                  </a:moveTo>
                  <a:cubicBezTo>
                    <a:pt x="14" y="12"/>
                    <a:pt x="12" y="10"/>
                    <a:pt x="12" y="8"/>
                  </a:cubicBezTo>
                  <a:cubicBezTo>
                    <a:pt x="12" y="6"/>
                    <a:pt x="14" y="4"/>
                    <a:pt x="16" y="4"/>
                  </a:cubicBezTo>
                  <a:cubicBezTo>
                    <a:pt x="18" y="4"/>
                    <a:pt x="20" y="6"/>
                    <a:pt x="20" y="8"/>
                  </a:cubicBezTo>
                  <a:cubicBezTo>
                    <a:pt x="20" y="10"/>
                    <a:pt x="18" y="12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Freeform 217"/>
            <p:cNvSpPr>
              <a:spLocks noEditPoints="1"/>
            </p:cNvSpPr>
            <p:nvPr/>
          </p:nvSpPr>
          <p:spPr bwMode="auto">
            <a:xfrm>
              <a:off x="3282786" y="4543866"/>
              <a:ext cx="209550" cy="211138"/>
            </a:xfrm>
            <a:custGeom>
              <a:avLst/>
              <a:gdLst>
                <a:gd name="T0" fmla="*/ 113 w 132"/>
                <a:gd name="T1" fmla="*/ 0 h 133"/>
                <a:gd name="T2" fmla="*/ 113 w 132"/>
                <a:gd name="T3" fmla="*/ 29 h 133"/>
                <a:gd name="T4" fmla="*/ 19 w 132"/>
                <a:gd name="T5" fmla="*/ 29 h 133"/>
                <a:gd name="T6" fmla="*/ 19 w 132"/>
                <a:gd name="T7" fmla="*/ 0 h 133"/>
                <a:gd name="T8" fmla="*/ 0 w 132"/>
                <a:gd name="T9" fmla="*/ 0 h 133"/>
                <a:gd name="T10" fmla="*/ 0 w 132"/>
                <a:gd name="T11" fmla="*/ 133 h 133"/>
                <a:gd name="T12" fmla="*/ 132 w 132"/>
                <a:gd name="T13" fmla="*/ 133 h 133"/>
                <a:gd name="T14" fmla="*/ 132 w 132"/>
                <a:gd name="T15" fmla="*/ 0 h 133"/>
                <a:gd name="T16" fmla="*/ 113 w 132"/>
                <a:gd name="T17" fmla="*/ 0 h 133"/>
                <a:gd name="T18" fmla="*/ 61 w 132"/>
                <a:gd name="T19" fmla="*/ 111 h 133"/>
                <a:gd name="T20" fmla="*/ 54 w 132"/>
                <a:gd name="T21" fmla="*/ 107 h 133"/>
                <a:gd name="T22" fmla="*/ 28 w 132"/>
                <a:gd name="T23" fmla="*/ 78 h 133"/>
                <a:gd name="T24" fmla="*/ 42 w 132"/>
                <a:gd name="T25" fmla="*/ 66 h 133"/>
                <a:gd name="T26" fmla="*/ 61 w 132"/>
                <a:gd name="T27" fmla="*/ 85 h 133"/>
                <a:gd name="T28" fmla="*/ 99 w 132"/>
                <a:gd name="T29" fmla="*/ 47 h 133"/>
                <a:gd name="T30" fmla="*/ 113 w 132"/>
                <a:gd name="T31" fmla="*/ 62 h 133"/>
                <a:gd name="T32" fmla="*/ 61 w 132"/>
                <a:gd name="T33" fmla="*/ 11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2" h="133">
                  <a:moveTo>
                    <a:pt x="113" y="0"/>
                  </a:moveTo>
                  <a:lnTo>
                    <a:pt x="113" y="29"/>
                  </a:lnTo>
                  <a:lnTo>
                    <a:pt x="19" y="29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133"/>
                  </a:lnTo>
                  <a:lnTo>
                    <a:pt x="132" y="133"/>
                  </a:lnTo>
                  <a:lnTo>
                    <a:pt x="132" y="0"/>
                  </a:lnTo>
                  <a:lnTo>
                    <a:pt x="113" y="0"/>
                  </a:lnTo>
                  <a:close/>
                  <a:moveTo>
                    <a:pt x="61" y="111"/>
                  </a:moveTo>
                  <a:lnTo>
                    <a:pt x="54" y="107"/>
                  </a:lnTo>
                  <a:lnTo>
                    <a:pt x="28" y="78"/>
                  </a:lnTo>
                  <a:lnTo>
                    <a:pt x="42" y="66"/>
                  </a:lnTo>
                  <a:lnTo>
                    <a:pt x="61" y="85"/>
                  </a:lnTo>
                  <a:lnTo>
                    <a:pt x="99" y="47"/>
                  </a:lnTo>
                  <a:lnTo>
                    <a:pt x="113" y="62"/>
                  </a:lnTo>
                  <a:lnTo>
                    <a:pt x="61" y="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21" name="Group 170"/>
          <p:cNvGrpSpPr/>
          <p:nvPr/>
        </p:nvGrpSpPr>
        <p:grpSpPr>
          <a:xfrm rot="18900000">
            <a:off x="3687933" y="3217499"/>
            <a:ext cx="373761" cy="372527"/>
            <a:chOff x="763923" y="241141"/>
            <a:chExt cx="400024" cy="398703"/>
          </a:xfrm>
          <a:solidFill>
            <a:srgbClr val="DDDBDB"/>
          </a:solidFill>
        </p:grpSpPr>
        <p:sp>
          <p:nvSpPr>
            <p:cNvPr id="22" name="Freeform 129"/>
            <p:cNvSpPr>
              <a:spLocks noEditPoints="1"/>
            </p:cNvSpPr>
            <p:nvPr/>
          </p:nvSpPr>
          <p:spPr bwMode="auto">
            <a:xfrm>
              <a:off x="763923" y="241141"/>
              <a:ext cx="400024" cy="398703"/>
            </a:xfrm>
            <a:custGeom>
              <a:avLst/>
              <a:gdLst>
                <a:gd name="T0" fmla="*/ 88 w 128"/>
                <a:gd name="T1" fmla="*/ 0 h 128"/>
                <a:gd name="T2" fmla="*/ 48 w 128"/>
                <a:gd name="T3" fmla="*/ 40 h 128"/>
                <a:gd name="T4" fmla="*/ 51 w 128"/>
                <a:gd name="T5" fmla="*/ 55 h 128"/>
                <a:gd name="T6" fmla="*/ 2 w 128"/>
                <a:gd name="T7" fmla="*/ 103 h 128"/>
                <a:gd name="T8" fmla="*/ 0 w 128"/>
                <a:gd name="T9" fmla="*/ 108 h 128"/>
                <a:gd name="T10" fmla="*/ 0 w 128"/>
                <a:gd name="T11" fmla="*/ 120 h 128"/>
                <a:gd name="T12" fmla="*/ 8 w 128"/>
                <a:gd name="T13" fmla="*/ 128 h 128"/>
                <a:gd name="T14" fmla="*/ 20 w 128"/>
                <a:gd name="T15" fmla="*/ 128 h 128"/>
                <a:gd name="T16" fmla="*/ 25 w 128"/>
                <a:gd name="T17" fmla="*/ 126 h 128"/>
                <a:gd name="T18" fmla="*/ 31 w 128"/>
                <a:gd name="T19" fmla="*/ 120 h 128"/>
                <a:gd name="T20" fmla="*/ 40 w 128"/>
                <a:gd name="T21" fmla="*/ 120 h 128"/>
                <a:gd name="T22" fmla="*/ 48 w 128"/>
                <a:gd name="T23" fmla="*/ 112 h 128"/>
                <a:gd name="T24" fmla="*/ 48 w 128"/>
                <a:gd name="T25" fmla="*/ 104 h 128"/>
                <a:gd name="T26" fmla="*/ 56 w 128"/>
                <a:gd name="T27" fmla="*/ 104 h 128"/>
                <a:gd name="T28" fmla="*/ 64 w 128"/>
                <a:gd name="T29" fmla="*/ 96 h 128"/>
                <a:gd name="T30" fmla="*/ 64 w 128"/>
                <a:gd name="T31" fmla="*/ 87 h 128"/>
                <a:gd name="T32" fmla="*/ 73 w 128"/>
                <a:gd name="T33" fmla="*/ 77 h 128"/>
                <a:gd name="T34" fmla="*/ 88 w 128"/>
                <a:gd name="T35" fmla="*/ 80 h 128"/>
                <a:gd name="T36" fmla="*/ 128 w 128"/>
                <a:gd name="T37" fmla="*/ 40 h 128"/>
                <a:gd name="T38" fmla="*/ 88 w 128"/>
                <a:gd name="T39" fmla="*/ 0 h 128"/>
                <a:gd name="T40" fmla="*/ 88 w 128"/>
                <a:gd name="T41" fmla="*/ 72 h 128"/>
                <a:gd name="T42" fmla="*/ 72 w 128"/>
                <a:gd name="T43" fmla="*/ 67 h 128"/>
                <a:gd name="T44" fmla="*/ 70 w 128"/>
                <a:gd name="T45" fmla="*/ 69 h 128"/>
                <a:gd name="T46" fmla="*/ 66 w 128"/>
                <a:gd name="T47" fmla="*/ 73 h 128"/>
                <a:gd name="T48" fmla="*/ 58 w 128"/>
                <a:gd name="T49" fmla="*/ 81 h 128"/>
                <a:gd name="T50" fmla="*/ 56 w 128"/>
                <a:gd name="T51" fmla="*/ 87 h 128"/>
                <a:gd name="T52" fmla="*/ 56 w 128"/>
                <a:gd name="T53" fmla="*/ 96 h 128"/>
                <a:gd name="T54" fmla="*/ 48 w 128"/>
                <a:gd name="T55" fmla="*/ 96 h 128"/>
                <a:gd name="T56" fmla="*/ 40 w 128"/>
                <a:gd name="T57" fmla="*/ 104 h 128"/>
                <a:gd name="T58" fmla="*/ 40 w 128"/>
                <a:gd name="T59" fmla="*/ 112 h 128"/>
                <a:gd name="T60" fmla="*/ 31 w 128"/>
                <a:gd name="T61" fmla="*/ 112 h 128"/>
                <a:gd name="T62" fmla="*/ 25 w 128"/>
                <a:gd name="T63" fmla="*/ 114 h 128"/>
                <a:gd name="T64" fmla="*/ 19 w 128"/>
                <a:gd name="T65" fmla="*/ 120 h 128"/>
                <a:gd name="T66" fmla="*/ 8 w 128"/>
                <a:gd name="T67" fmla="*/ 120 h 128"/>
                <a:gd name="T68" fmla="*/ 8 w 128"/>
                <a:gd name="T69" fmla="*/ 109 h 128"/>
                <a:gd name="T70" fmla="*/ 55 w 128"/>
                <a:gd name="T71" fmla="*/ 62 h 128"/>
                <a:gd name="T72" fmla="*/ 55 w 128"/>
                <a:gd name="T73" fmla="*/ 62 h 128"/>
                <a:gd name="T74" fmla="*/ 61 w 128"/>
                <a:gd name="T75" fmla="*/ 56 h 128"/>
                <a:gd name="T76" fmla="*/ 56 w 128"/>
                <a:gd name="T77" fmla="*/ 40 h 128"/>
                <a:gd name="T78" fmla="*/ 88 w 128"/>
                <a:gd name="T79" fmla="*/ 8 h 128"/>
                <a:gd name="T80" fmla="*/ 120 w 128"/>
                <a:gd name="T81" fmla="*/ 40 h 128"/>
                <a:gd name="T82" fmla="*/ 88 w 128"/>
                <a:gd name="T83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8" h="128">
                  <a:moveTo>
                    <a:pt x="88" y="0"/>
                  </a:moveTo>
                  <a:cubicBezTo>
                    <a:pt x="66" y="0"/>
                    <a:pt x="48" y="18"/>
                    <a:pt x="48" y="40"/>
                  </a:cubicBezTo>
                  <a:cubicBezTo>
                    <a:pt x="48" y="45"/>
                    <a:pt x="49" y="50"/>
                    <a:pt x="51" y="55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1" y="105"/>
                    <a:pt x="0" y="106"/>
                    <a:pt x="0" y="10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4" y="128"/>
                    <a:pt x="8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2" y="128"/>
                    <a:pt x="23" y="127"/>
                    <a:pt x="25" y="126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44" y="120"/>
                    <a:pt x="48" y="116"/>
                    <a:pt x="48" y="112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60" y="104"/>
                    <a:pt x="64" y="100"/>
                    <a:pt x="64" y="96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8" y="79"/>
                    <a:pt x="83" y="80"/>
                    <a:pt x="88" y="80"/>
                  </a:cubicBezTo>
                  <a:cubicBezTo>
                    <a:pt x="110" y="80"/>
                    <a:pt x="128" y="62"/>
                    <a:pt x="128" y="40"/>
                  </a:cubicBezTo>
                  <a:cubicBezTo>
                    <a:pt x="128" y="18"/>
                    <a:pt x="110" y="0"/>
                    <a:pt x="88" y="0"/>
                  </a:cubicBezTo>
                  <a:close/>
                  <a:moveTo>
                    <a:pt x="88" y="72"/>
                  </a:moveTo>
                  <a:cubicBezTo>
                    <a:pt x="82" y="72"/>
                    <a:pt x="77" y="70"/>
                    <a:pt x="72" y="67"/>
                  </a:cubicBezTo>
                  <a:cubicBezTo>
                    <a:pt x="70" y="69"/>
                    <a:pt x="70" y="69"/>
                    <a:pt x="70" y="69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58" y="81"/>
                    <a:pt x="58" y="81"/>
                    <a:pt x="58" y="81"/>
                  </a:cubicBezTo>
                  <a:cubicBezTo>
                    <a:pt x="57" y="82"/>
                    <a:pt x="56" y="85"/>
                    <a:pt x="56" y="8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4" y="96"/>
                    <a:pt x="40" y="100"/>
                    <a:pt x="40" y="104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31" y="112"/>
                    <a:pt x="31" y="112"/>
                    <a:pt x="31" y="112"/>
                  </a:cubicBezTo>
                  <a:cubicBezTo>
                    <a:pt x="29" y="112"/>
                    <a:pt x="26" y="113"/>
                    <a:pt x="25" y="114"/>
                  </a:cubicBezTo>
                  <a:cubicBezTo>
                    <a:pt x="19" y="120"/>
                    <a:pt x="19" y="120"/>
                    <a:pt x="19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55" y="62"/>
                    <a:pt x="55" y="62"/>
                    <a:pt x="55" y="62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58" y="51"/>
                    <a:pt x="56" y="46"/>
                    <a:pt x="56" y="40"/>
                  </a:cubicBezTo>
                  <a:cubicBezTo>
                    <a:pt x="56" y="22"/>
                    <a:pt x="70" y="8"/>
                    <a:pt x="88" y="8"/>
                  </a:cubicBezTo>
                  <a:cubicBezTo>
                    <a:pt x="106" y="8"/>
                    <a:pt x="120" y="22"/>
                    <a:pt x="120" y="40"/>
                  </a:cubicBezTo>
                  <a:cubicBezTo>
                    <a:pt x="120" y="58"/>
                    <a:pt x="106" y="72"/>
                    <a:pt x="8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Freeform 130"/>
            <p:cNvSpPr>
              <a:spLocks noEditPoints="1"/>
            </p:cNvSpPr>
            <p:nvPr/>
          </p:nvSpPr>
          <p:spPr bwMode="auto">
            <a:xfrm>
              <a:off x="993195" y="311120"/>
              <a:ext cx="100337" cy="100335"/>
            </a:xfrm>
            <a:custGeom>
              <a:avLst/>
              <a:gdLst>
                <a:gd name="T0" fmla="*/ 31 w 32"/>
                <a:gd name="T1" fmla="*/ 17 h 32"/>
                <a:gd name="T2" fmla="*/ 15 w 32"/>
                <a:gd name="T3" fmla="*/ 1 h 32"/>
                <a:gd name="T4" fmla="*/ 12 w 32"/>
                <a:gd name="T5" fmla="*/ 0 h 32"/>
                <a:gd name="T6" fmla="*/ 0 w 32"/>
                <a:gd name="T7" fmla="*/ 12 h 32"/>
                <a:gd name="T8" fmla="*/ 0 w 32"/>
                <a:gd name="T9" fmla="*/ 13 h 32"/>
                <a:gd name="T10" fmla="*/ 1 w 32"/>
                <a:gd name="T11" fmla="*/ 15 h 32"/>
                <a:gd name="T12" fmla="*/ 17 w 32"/>
                <a:gd name="T13" fmla="*/ 31 h 32"/>
                <a:gd name="T14" fmla="*/ 20 w 32"/>
                <a:gd name="T15" fmla="*/ 32 h 32"/>
                <a:gd name="T16" fmla="*/ 32 w 32"/>
                <a:gd name="T17" fmla="*/ 20 h 32"/>
                <a:gd name="T18" fmla="*/ 32 w 32"/>
                <a:gd name="T19" fmla="*/ 19 h 32"/>
                <a:gd name="T20" fmla="*/ 31 w 32"/>
                <a:gd name="T21" fmla="*/ 17 h 32"/>
                <a:gd name="T22" fmla="*/ 19 w 32"/>
                <a:gd name="T23" fmla="*/ 28 h 32"/>
                <a:gd name="T24" fmla="*/ 4 w 32"/>
                <a:gd name="T25" fmla="*/ 13 h 32"/>
                <a:gd name="T26" fmla="*/ 13 w 32"/>
                <a:gd name="T27" fmla="*/ 4 h 32"/>
                <a:gd name="T28" fmla="*/ 28 w 32"/>
                <a:gd name="T29" fmla="*/ 19 h 32"/>
                <a:gd name="T30" fmla="*/ 19 w 32"/>
                <a:gd name="T31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32">
                  <a:moveTo>
                    <a:pt x="31" y="17"/>
                  </a:moveTo>
                  <a:cubicBezTo>
                    <a:pt x="27" y="11"/>
                    <a:pt x="21" y="5"/>
                    <a:pt x="15" y="1"/>
                  </a:cubicBezTo>
                  <a:cubicBezTo>
                    <a:pt x="14" y="0"/>
                    <a:pt x="13" y="0"/>
                    <a:pt x="12" y="0"/>
                  </a:cubicBezTo>
                  <a:cubicBezTo>
                    <a:pt x="6" y="2"/>
                    <a:pt x="2" y="6"/>
                    <a:pt x="0" y="12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5" y="21"/>
                    <a:pt x="11" y="27"/>
                    <a:pt x="17" y="31"/>
                  </a:cubicBezTo>
                  <a:cubicBezTo>
                    <a:pt x="18" y="32"/>
                    <a:pt x="19" y="32"/>
                    <a:pt x="20" y="32"/>
                  </a:cubicBezTo>
                  <a:cubicBezTo>
                    <a:pt x="26" y="30"/>
                    <a:pt x="30" y="26"/>
                    <a:pt x="32" y="20"/>
                  </a:cubicBezTo>
                  <a:cubicBezTo>
                    <a:pt x="32" y="20"/>
                    <a:pt x="32" y="20"/>
                    <a:pt x="32" y="19"/>
                  </a:cubicBezTo>
                  <a:cubicBezTo>
                    <a:pt x="32" y="18"/>
                    <a:pt x="32" y="18"/>
                    <a:pt x="31" y="17"/>
                  </a:cubicBezTo>
                  <a:close/>
                  <a:moveTo>
                    <a:pt x="19" y="28"/>
                  </a:moveTo>
                  <a:cubicBezTo>
                    <a:pt x="13" y="24"/>
                    <a:pt x="8" y="19"/>
                    <a:pt x="4" y="13"/>
                  </a:cubicBezTo>
                  <a:cubicBezTo>
                    <a:pt x="6" y="8"/>
                    <a:pt x="8" y="6"/>
                    <a:pt x="13" y="4"/>
                  </a:cubicBezTo>
                  <a:cubicBezTo>
                    <a:pt x="19" y="8"/>
                    <a:pt x="24" y="13"/>
                    <a:pt x="28" y="19"/>
                  </a:cubicBezTo>
                  <a:cubicBezTo>
                    <a:pt x="26" y="24"/>
                    <a:pt x="24" y="26"/>
                    <a:pt x="1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4" name="Freeform 171"/>
          <p:cNvSpPr>
            <a:spLocks noEditPoints="1"/>
          </p:cNvSpPr>
          <p:nvPr/>
        </p:nvSpPr>
        <p:spPr bwMode="auto">
          <a:xfrm>
            <a:off x="2884863" y="2344148"/>
            <a:ext cx="535252" cy="535252"/>
          </a:xfrm>
          <a:custGeom>
            <a:avLst/>
            <a:gdLst>
              <a:gd name="T0" fmla="*/ 0 w 136"/>
              <a:gd name="T1" fmla="*/ 68 h 136"/>
              <a:gd name="T2" fmla="*/ 136 w 136"/>
              <a:gd name="T3" fmla="*/ 68 h 136"/>
              <a:gd name="T4" fmla="*/ 63 w 136"/>
              <a:gd name="T5" fmla="*/ 40 h 136"/>
              <a:gd name="T6" fmla="*/ 63 w 136"/>
              <a:gd name="T7" fmla="*/ 12 h 136"/>
              <a:gd name="T8" fmla="*/ 63 w 136"/>
              <a:gd name="T9" fmla="*/ 51 h 136"/>
              <a:gd name="T10" fmla="*/ 41 w 136"/>
              <a:gd name="T11" fmla="*/ 63 h 136"/>
              <a:gd name="T12" fmla="*/ 63 w 136"/>
              <a:gd name="T13" fmla="*/ 51 h 136"/>
              <a:gd name="T14" fmla="*/ 63 w 136"/>
              <a:gd name="T15" fmla="*/ 86 h 136"/>
              <a:gd name="T16" fmla="*/ 41 w 136"/>
              <a:gd name="T17" fmla="*/ 73 h 136"/>
              <a:gd name="T18" fmla="*/ 63 w 136"/>
              <a:gd name="T19" fmla="*/ 96 h 136"/>
              <a:gd name="T20" fmla="*/ 45 w 136"/>
              <a:gd name="T21" fmla="*/ 100 h 136"/>
              <a:gd name="T22" fmla="*/ 74 w 136"/>
              <a:gd name="T23" fmla="*/ 96 h 136"/>
              <a:gd name="T24" fmla="*/ 74 w 136"/>
              <a:gd name="T25" fmla="*/ 124 h 136"/>
              <a:gd name="T26" fmla="*/ 74 w 136"/>
              <a:gd name="T27" fmla="*/ 86 h 136"/>
              <a:gd name="T28" fmla="*/ 96 w 136"/>
              <a:gd name="T29" fmla="*/ 73 h 136"/>
              <a:gd name="T30" fmla="*/ 74 w 136"/>
              <a:gd name="T31" fmla="*/ 86 h 136"/>
              <a:gd name="T32" fmla="*/ 74 w 136"/>
              <a:gd name="T33" fmla="*/ 51 h 136"/>
              <a:gd name="T34" fmla="*/ 96 w 136"/>
              <a:gd name="T35" fmla="*/ 63 h 136"/>
              <a:gd name="T36" fmla="*/ 74 w 136"/>
              <a:gd name="T37" fmla="*/ 40 h 136"/>
              <a:gd name="T38" fmla="*/ 92 w 136"/>
              <a:gd name="T39" fmla="*/ 36 h 136"/>
              <a:gd name="T40" fmla="*/ 94 w 136"/>
              <a:gd name="T41" fmla="*/ 16 h 136"/>
              <a:gd name="T42" fmla="*/ 101 w 136"/>
              <a:gd name="T43" fmla="*/ 31 h 136"/>
              <a:gd name="T44" fmla="*/ 36 w 136"/>
              <a:gd name="T45" fmla="*/ 31 h 136"/>
              <a:gd name="T46" fmla="*/ 43 w 136"/>
              <a:gd name="T47" fmla="*/ 16 h 136"/>
              <a:gd name="T48" fmla="*/ 33 w 136"/>
              <a:gd name="T49" fmla="*/ 42 h 136"/>
              <a:gd name="T50" fmla="*/ 11 w 136"/>
              <a:gd name="T51" fmla="*/ 63 h 136"/>
              <a:gd name="T52" fmla="*/ 33 w 136"/>
              <a:gd name="T53" fmla="*/ 42 h 136"/>
              <a:gd name="T54" fmla="*/ 33 w 136"/>
              <a:gd name="T55" fmla="*/ 95 h 136"/>
              <a:gd name="T56" fmla="*/ 11 w 136"/>
              <a:gd name="T57" fmla="*/ 73 h 136"/>
              <a:gd name="T58" fmla="*/ 36 w 136"/>
              <a:gd name="T59" fmla="*/ 105 h 136"/>
              <a:gd name="T60" fmla="*/ 29 w 136"/>
              <a:gd name="T61" fmla="*/ 110 h 136"/>
              <a:gd name="T62" fmla="*/ 101 w 136"/>
              <a:gd name="T63" fmla="*/ 105 h 136"/>
              <a:gd name="T64" fmla="*/ 94 w 136"/>
              <a:gd name="T65" fmla="*/ 120 h 136"/>
              <a:gd name="T66" fmla="*/ 104 w 136"/>
              <a:gd name="T67" fmla="*/ 95 h 136"/>
              <a:gd name="T68" fmla="*/ 126 w 136"/>
              <a:gd name="T69" fmla="*/ 73 h 136"/>
              <a:gd name="T70" fmla="*/ 104 w 136"/>
              <a:gd name="T71" fmla="*/ 95 h 136"/>
              <a:gd name="T72" fmla="*/ 104 w 136"/>
              <a:gd name="T73" fmla="*/ 42 h 136"/>
              <a:gd name="T74" fmla="*/ 126 w 136"/>
              <a:gd name="T75" fmla="*/ 63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6" h="136">
                <a:moveTo>
                  <a:pt x="68" y="0"/>
                </a:moveTo>
                <a:cubicBezTo>
                  <a:pt x="31" y="0"/>
                  <a:pt x="0" y="30"/>
                  <a:pt x="0" y="68"/>
                </a:cubicBezTo>
                <a:cubicBezTo>
                  <a:pt x="0" y="105"/>
                  <a:pt x="31" y="136"/>
                  <a:pt x="68" y="136"/>
                </a:cubicBezTo>
                <a:cubicBezTo>
                  <a:pt x="106" y="136"/>
                  <a:pt x="136" y="105"/>
                  <a:pt x="136" y="68"/>
                </a:cubicBezTo>
                <a:cubicBezTo>
                  <a:pt x="136" y="30"/>
                  <a:pt x="106" y="0"/>
                  <a:pt x="68" y="0"/>
                </a:cubicBezTo>
                <a:close/>
                <a:moveTo>
                  <a:pt x="63" y="40"/>
                </a:moveTo>
                <a:cubicBezTo>
                  <a:pt x="57" y="40"/>
                  <a:pt x="51" y="38"/>
                  <a:pt x="45" y="36"/>
                </a:cubicBezTo>
                <a:cubicBezTo>
                  <a:pt x="49" y="23"/>
                  <a:pt x="56" y="15"/>
                  <a:pt x="63" y="12"/>
                </a:cubicBezTo>
                <a:lnTo>
                  <a:pt x="63" y="40"/>
                </a:lnTo>
                <a:close/>
                <a:moveTo>
                  <a:pt x="63" y="51"/>
                </a:moveTo>
                <a:cubicBezTo>
                  <a:pt x="63" y="63"/>
                  <a:pt x="63" y="63"/>
                  <a:pt x="63" y="63"/>
                </a:cubicBezTo>
                <a:cubicBezTo>
                  <a:pt x="41" y="63"/>
                  <a:pt x="41" y="63"/>
                  <a:pt x="41" y="63"/>
                </a:cubicBezTo>
                <a:cubicBezTo>
                  <a:pt x="41" y="57"/>
                  <a:pt x="41" y="51"/>
                  <a:pt x="43" y="46"/>
                </a:cubicBezTo>
                <a:cubicBezTo>
                  <a:pt x="49" y="49"/>
                  <a:pt x="56" y="50"/>
                  <a:pt x="63" y="51"/>
                </a:cubicBezTo>
                <a:close/>
                <a:moveTo>
                  <a:pt x="63" y="73"/>
                </a:moveTo>
                <a:cubicBezTo>
                  <a:pt x="63" y="86"/>
                  <a:pt x="63" y="86"/>
                  <a:pt x="63" y="86"/>
                </a:cubicBezTo>
                <a:cubicBezTo>
                  <a:pt x="56" y="86"/>
                  <a:pt x="49" y="88"/>
                  <a:pt x="43" y="90"/>
                </a:cubicBezTo>
                <a:cubicBezTo>
                  <a:pt x="42" y="85"/>
                  <a:pt x="41" y="79"/>
                  <a:pt x="41" y="73"/>
                </a:cubicBezTo>
                <a:lnTo>
                  <a:pt x="63" y="73"/>
                </a:lnTo>
                <a:close/>
                <a:moveTo>
                  <a:pt x="63" y="96"/>
                </a:moveTo>
                <a:cubicBezTo>
                  <a:pt x="63" y="124"/>
                  <a:pt x="63" y="124"/>
                  <a:pt x="63" y="124"/>
                </a:cubicBezTo>
                <a:cubicBezTo>
                  <a:pt x="56" y="121"/>
                  <a:pt x="50" y="113"/>
                  <a:pt x="45" y="100"/>
                </a:cubicBezTo>
                <a:cubicBezTo>
                  <a:pt x="51" y="98"/>
                  <a:pt x="57" y="97"/>
                  <a:pt x="63" y="96"/>
                </a:cubicBezTo>
                <a:close/>
                <a:moveTo>
                  <a:pt x="74" y="96"/>
                </a:moveTo>
                <a:cubicBezTo>
                  <a:pt x="80" y="97"/>
                  <a:pt x="86" y="98"/>
                  <a:pt x="91" y="100"/>
                </a:cubicBezTo>
                <a:cubicBezTo>
                  <a:pt x="87" y="113"/>
                  <a:pt x="80" y="121"/>
                  <a:pt x="74" y="124"/>
                </a:cubicBezTo>
                <a:lnTo>
                  <a:pt x="74" y="96"/>
                </a:lnTo>
                <a:close/>
                <a:moveTo>
                  <a:pt x="74" y="86"/>
                </a:moveTo>
                <a:cubicBezTo>
                  <a:pt x="74" y="73"/>
                  <a:pt x="74" y="73"/>
                  <a:pt x="74" y="73"/>
                </a:cubicBezTo>
                <a:cubicBezTo>
                  <a:pt x="96" y="73"/>
                  <a:pt x="96" y="73"/>
                  <a:pt x="96" y="73"/>
                </a:cubicBezTo>
                <a:cubicBezTo>
                  <a:pt x="96" y="79"/>
                  <a:pt x="95" y="85"/>
                  <a:pt x="94" y="90"/>
                </a:cubicBezTo>
                <a:cubicBezTo>
                  <a:pt x="87" y="88"/>
                  <a:pt x="81" y="86"/>
                  <a:pt x="74" y="86"/>
                </a:cubicBezTo>
                <a:close/>
                <a:moveTo>
                  <a:pt x="74" y="63"/>
                </a:moveTo>
                <a:cubicBezTo>
                  <a:pt x="74" y="51"/>
                  <a:pt x="74" y="51"/>
                  <a:pt x="74" y="51"/>
                </a:cubicBezTo>
                <a:cubicBezTo>
                  <a:pt x="81" y="50"/>
                  <a:pt x="88" y="49"/>
                  <a:pt x="94" y="46"/>
                </a:cubicBezTo>
                <a:cubicBezTo>
                  <a:pt x="95" y="51"/>
                  <a:pt x="96" y="57"/>
                  <a:pt x="96" y="63"/>
                </a:cubicBezTo>
                <a:lnTo>
                  <a:pt x="74" y="63"/>
                </a:lnTo>
                <a:close/>
                <a:moveTo>
                  <a:pt x="74" y="40"/>
                </a:moveTo>
                <a:cubicBezTo>
                  <a:pt x="74" y="12"/>
                  <a:pt x="74" y="12"/>
                  <a:pt x="74" y="12"/>
                </a:cubicBezTo>
                <a:cubicBezTo>
                  <a:pt x="81" y="15"/>
                  <a:pt x="87" y="23"/>
                  <a:pt x="92" y="36"/>
                </a:cubicBezTo>
                <a:cubicBezTo>
                  <a:pt x="86" y="38"/>
                  <a:pt x="80" y="40"/>
                  <a:pt x="74" y="40"/>
                </a:cubicBezTo>
                <a:close/>
                <a:moveTo>
                  <a:pt x="94" y="16"/>
                </a:moveTo>
                <a:cubicBezTo>
                  <a:pt x="99" y="19"/>
                  <a:pt x="104" y="22"/>
                  <a:pt x="108" y="26"/>
                </a:cubicBezTo>
                <a:cubicBezTo>
                  <a:pt x="106" y="28"/>
                  <a:pt x="103" y="30"/>
                  <a:pt x="101" y="31"/>
                </a:cubicBezTo>
                <a:cubicBezTo>
                  <a:pt x="99" y="26"/>
                  <a:pt x="97" y="21"/>
                  <a:pt x="94" y="16"/>
                </a:cubicBezTo>
                <a:close/>
                <a:moveTo>
                  <a:pt x="36" y="31"/>
                </a:moveTo>
                <a:cubicBezTo>
                  <a:pt x="33" y="30"/>
                  <a:pt x="31" y="28"/>
                  <a:pt x="29" y="26"/>
                </a:cubicBezTo>
                <a:cubicBezTo>
                  <a:pt x="33" y="22"/>
                  <a:pt x="38" y="19"/>
                  <a:pt x="43" y="16"/>
                </a:cubicBezTo>
                <a:cubicBezTo>
                  <a:pt x="40" y="21"/>
                  <a:pt x="38" y="26"/>
                  <a:pt x="36" y="31"/>
                </a:cubicBezTo>
                <a:close/>
                <a:moveTo>
                  <a:pt x="33" y="42"/>
                </a:moveTo>
                <a:cubicBezTo>
                  <a:pt x="31" y="48"/>
                  <a:pt x="30" y="55"/>
                  <a:pt x="30" y="63"/>
                </a:cubicBezTo>
                <a:cubicBezTo>
                  <a:pt x="11" y="63"/>
                  <a:pt x="11" y="63"/>
                  <a:pt x="11" y="63"/>
                </a:cubicBezTo>
                <a:cubicBezTo>
                  <a:pt x="12" y="52"/>
                  <a:pt x="16" y="43"/>
                  <a:pt x="22" y="34"/>
                </a:cubicBezTo>
                <a:cubicBezTo>
                  <a:pt x="25" y="37"/>
                  <a:pt x="29" y="40"/>
                  <a:pt x="33" y="42"/>
                </a:cubicBezTo>
                <a:close/>
                <a:moveTo>
                  <a:pt x="30" y="73"/>
                </a:moveTo>
                <a:cubicBezTo>
                  <a:pt x="30" y="81"/>
                  <a:pt x="31" y="88"/>
                  <a:pt x="33" y="95"/>
                </a:cubicBezTo>
                <a:cubicBezTo>
                  <a:pt x="29" y="97"/>
                  <a:pt x="25" y="99"/>
                  <a:pt x="22" y="102"/>
                </a:cubicBezTo>
                <a:cubicBezTo>
                  <a:pt x="16" y="94"/>
                  <a:pt x="12" y="84"/>
                  <a:pt x="11" y="73"/>
                </a:cubicBezTo>
                <a:lnTo>
                  <a:pt x="30" y="73"/>
                </a:lnTo>
                <a:close/>
                <a:moveTo>
                  <a:pt x="36" y="105"/>
                </a:moveTo>
                <a:cubicBezTo>
                  <a:pt x="38" y="110"/>
                  <a:pt x="40" y="115"/>
                  <a:pt x="43" y="120"/>
                </a:cubicBezTo>
                <a:cubicBezTo>
                  <a:pt x="38" y="117"/>
                  <a:pt x="33" y="114"/>
                  <a:pt x="29" y="110"/>
                </a:cubicBezTo>
                <a:cubicBezTo>
                  <a:pt x="31" y="108"/>
                  <a:pt x="34" y="106"/>
                  <a:pt x="36" y="105"/>
                </a:cubicBezTo>
                <a:close/>
                <a:moveTo>
                  <a:pt x="101" y="105"/>
                </a:moveTo>
                <a:cubicBezTo>
                  <a:pt x="103" y="106"/>
                  <a:pt x="106" y="108"/>
                  <a:pt x="108" y="110"/>
                </a:cubicBezTo>
                <a:cubicBezTo>
                  <a:pt x="104" y="114"/>
                  <a:pt x="99" y="117"/>
                  <a:pt x="94" y="120"/>
                </a:cubicBezTo>
                <a:cubicBezTo>
                  <a:pt x="96" y="115"/>
                  <a:pt x="99" y="110"/>
                  <a:pt x="101" y="105"/>
                </a:cubicBezTo>
                <a:close/>
                <a:moveTo>
                  <a:pt x="104" y="95"/>
                </a:moveTo>
                <a:cubicBezTo>
                  <a:pt x="105" y="88"/>
                  <a:pt x="106" y="81"/>
                  <a:pt x="107" y="73"/>
                </a:cubicBezTo>
                <a:cubicBezTo>
                  <a:pt x="126" y="73"/>
                  <a:pt x="126" y="73"/>
                  <a:pt x="126" y="73"/>
                </a:cubicBezTo>
                <a:cubicBezTo>
                  <a:pt x="125" y="84"/>
                  <a:pt x="121" y="94"/>
                  <a:pt x="115" y="102"/>
                </a:cubicBezTo>
                <a:cubicBezTo>
                  <a:pt x="111" y="99"/>
                  <a:pt x="108" y="97"/>
                  <a:pt x="104" y="95"/>
                </a:cubicBezTo>
                <a:close/>
                <a:moveTo>
                  <a:pt x="107" y="63"/>
                </a:moveTo>
                <a:cubicBezTo>
                  <a:pt x="106" y="55"/>
                  <a:pt x="105" y="48"/>
                  <a:pt x="104" y="42"/>
                </a:cubicBezTo>
                <a:cubicBezTo>
                  <a:pt x="108" y="40"/>
                  <a:pt x="112" y="37"/>
                  <a:pt x="115" y="34"/>
                </a:cubicBezTo>
                <a:cubicBezTo>
                  <a:pt x="121" y="43"/>
                  <a:pt x="125" y="52"/>
                  <a:pt x="126" y="63"/>
                </a:cubicBezTo>
                <a:lnTo>
                  <a:pt x="107" y="63"/>
                </a:lnTo>
                <a:close/>
              </a:path>
            </a:pathLst>
          </a:custGeom>
          <a:solidFill>
            <a:srgbClr val="DDDBDB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2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146296" y="561613"/>
            <a:ext cx="7071396" cy="5777048"/>
            <a:chOff x="1609721" y="421210"/>
            <a:chExt cx="5303547" cy="4332786"/>
          </a:xfrm>
        </p:grpSpPr>
        <p:grpSp>
          <p:nvGrpSpPr>
            <p:cNvPr id="26" name="Group 53"/>
            <p:cNvGrpSpPr/>
            <p:nvPr/>
          </p:nvGrpSpPr>
          <p:grpSpPr>
            <a:xfrm>
              <a:off x="5684002" y="3201555"/>
              <a:ext cx="400994" cy="277003"/>
              <a:chOff x="3092451" y="1625601"/>
              <a:chExt cx="241300" cy="166688"/>
            </a:xfrm>
            <a:solidFill>
              <a:srgbClr val="DDDBDB"/>
            </a:solidFill>
          </p:grpSpPr>
          <p:sp>
            <p:nvSpPr>
              <p:cNvPr id="161" name="Freeform 112"/>
              <p:cNvSpPr>
                <a:spLocks/>
              </p:cNvSpPr>
              <p:nvPr/>
            </p:nvSpPr>
            <p:spPr bwMode="auto">
              <a:xfrm>
                <a:off x="3092451" y="1625601"/>
                <a:ext cx="165100" cy="166688"/>
              </a:xfrm>
              <a:custGeom>
                <a:avLst/>
                <a:gdLst>
                  <a:gd name="T0" fmla="*/ 40 w 44"/>
                  <a:gd name="T1" fmla="*/ 0 h 44"/>
                  <a:gd name="T2" fmla="*/ 4 w 44"/>
                  <a:gd name="T3" fmla="*/ 0 h 44"/>
                  <a:gd name="T4" fmla="*/ 0 w 44"/>
                  <a:gd name="T5" fmla="*/ 4 h 44"/>
                  <a:gd name="T6" fmla="*/ 0 w 44"/>
                  <a:gd name="T7" fmla="*/ 40 h 44"/>
                  <a:gd name="T8" fmla="*/ 4 w 44"/>
                  <a:gd name="T9" fmla="*/ 44 h 44"/>
                  <a:gd name="T10" fmla="*/ 40 w 44"/>
                  <a:gd name="T11" fmla="*/ 44 h 44"/>
                  <a:gd name="T12" fmla="*/ 44 w 44"/>
                  <a:gd name="T13" fmla="*/ 40 h 44"/>
                  <a:gd name="T14" fmla="*/ 44 w 44"/>
                  <a:gd name="T15" fmla="*/ 4 h 44"/>
                  <a:gd name="T16" fmla="*/ 40 w 44"/>
                  <a:gd name="T1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4">
                    <a:moveTo>
                      <a:pt x="4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42" y="44"/>
                      <a:pt x="44" y="42"/>
                      <a:pt x="44" y="40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2"/>
                      <a:pt x="42" y="0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2" name="Freeform 113"/>
              <p:cNvSpPr>
                <a:spLocks/>
              </p:cNvSpPr>
              <p:nvPr/>
            </p:nvSpPr>
            <p:spPr bwMode="auto">
              <a:xfrm>
                <a:off x="3273426" y="1649413"/>
                <a:ext cx="60325" cy="119063"/>
              </a:xfrm>
              <a:custGeom>
                <a:avLst/>
                <a:gdLst>
                  <a:gd name="T0" fmla="*/ 13 w 16"/>
                  <a:gd name="T1" fmla="*/ 1 h 32"/>
                  <a:gd name="T2" fmla="*/ 5 w 16"/>
                  <a:gd name="T3" fmla="*/ 5 h 32"/>
                  <a:gd name="T4" fmla="*/ 0 w 16"/>
                  <a:gd name="T5" fmla="*/ 8 h 32"/>
                  <a:gd name="T6" fmla="*/ 0 w 16"/>
                  <a:gd name="T7" fmla="*/ 23 h 32"/>
                  <a:gd name="T8" fmla="*/ 5 w 16"/>
                  <a:gd name="T9" fmla="*/ 27 h 32"/>
                  <a:gd name="T10" fmla="*/ 13 w 16"/>
                  <a:gd name="T11" fmla="*/ 31 h 32"/>
                  <a:gd name="T12" fmla="*/ 16 w 16"/>
                  <a:gd name="T13" fmla="*/ 29 h 32"/>
                  <a:gd name="T14" fmla="*/ 16 w 16"/>
                  <a:gd name="T15" fmla="*/ 3 h 32"/>
                  <a:gd name="T16" fmla="*/ 13 w 16"/>
                  <a:gd name="T17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32">
                    <a:moveTo>
                      <a:pt x="13" y="1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4" y="6"/>
                      <a:pt x="2" y="7"/>
                      <a:pt x="0" y="8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" y="24"/>
                      <a:pt x="4" y="26"/>
                      <a:pt x="5" y="27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14" y="32"/>
                      <a:pt x="16" y="31"/>
                      <a:pt x="16" y="29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1"/>
                      <a:pt x="14" y="0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27" name="Group 56"/>
            <p:cNvGrpSpPr/>
            <p:nvPr/>
          </p:nvGrpSpPr>
          <p:grpSpPr>
            <a:xfrm>
              <a:off x="6032202" y="3435956"/>
              <a:ext cx="288126" cy="286230"/>
              <a:chOff x="2611438" y="6434138"/>
              <a:chExt cx="241301" cy="239713"/>
            </a:xfrm>
            <a:solidFill>
              <a:srgbClr val="DDDBDB"/>
            </a:solidFill>
          </p:grpSpPr>
          <p:sp>
            <p:nvSpPr>
              <p:cNvPr id="156" name="Freeform 240"/>
              <p:cNvSpPr>
                <a:spLocks noEditPoints="1"/>
              </p:cNvSpPr>
              <p:nvPr/>
            </p:nvSpPr>
            <p:spPr bwMode="auto">
              <a:xfrm>
                <a:off x="2682876" y="6434138"/>
                <a:ext cx="169863" cy="168275"/>
              </a:xfrm>
              <a:custGeom>
                <a:avLst/>
                <a:gdLst>
                  <a:gd name="T0" fmla="*/ 31 w 45"/>
                  <a:gd name="T1" fmla="*/ 5 h 45"/>
                  <a:gd name="T2" fmla="*/ 18 w 45"/>
                  <a:gd name="T3" fmla="*/ 13 h 45"/>
                  <a:gd name="T4" fmla="*/ 1 w 45"/>
                  <a:gd name="T5" fmla="*/ 30 h 45"/>
                  <a:gd name="T6" fmla="*/ 1 w 45"/>
                  <a:gd name="T7" fmla="*/ 35 h 45"/>
                  <a:gd name="T8" fmla="*/ 10 w 45"/>
                  <a:gd name="T9" fmla="*/ 44 h 45"/>
                  <a:gd name="T10" fmla="*/ 15 w 45"/>
                  <a:gd name="T11" fmla="*/ 44 h 45"/>
                  <a:gd name="T12" fmla="*/ 32 w 45"/>
                  <a:gd name="T13" fmla="*/ 27 h 45"/>
                  <a:gd name="T14" fmla="*/ 40 w 45"/>
                  <a:gd name="T15" fmla="*/ 14 h 45"/>
                  <a:gd name="T16" fmla="*/ 45 w 45"/>
                  <a:gd name="T17" fmla="*/ 0 h 45"/>
                  <a:gd name="T18" fmla="*/ 31 w 45"/>
                  <a:gd name="T19" fmla="*/ 5 h 45"/>
                  <a:gd name="T20" fmla="*/ 20 w 45"/>
                  <a:gd name="T21" fmla="*/ 34 h 45"/>
                  <a:gd name="T22" fmla="*/ 11 w 45"/>
                  <a:gd name="T23" fmla="*/ 34 h 45"/>
                  <a:gd name="T24" fmla="*/ 11 w 45"/>
                  <a:gd name="T25" fmla="*/ 25 h 45"/>
                  <a:gd name="T26" fmla="*/ 20 w 45"/>
                  <a:gd name="T27" fmla="*/ 25 h 45"/>
                  <a:gd name="T28" fmla="*/ 20 w 45"/>
                  <a:gd name="T29" fmla="*/ 34 h 45"/>
                  <a:gd name="T30" fmla="*/ 31 w 45"/>
                  <a:gd name="T31" fmla="*/ 23 h 45"/>
                  <a:gd name="T32" fmla="*/ 22 w 45"/>
                  <a:gd name="T33" fmla="*/ 23 h 45"/>
                  <a:gd name="T34" fmla="*/ 22 w 45"/>
                  <a:gd name="T35" fmla="*/ 14 h 45"/>
                  <a:gd name="T36" fmla="*/ 31 w 45"/>
                  <a:gd name="T37" fmla="*/ 14 h 45"/>
                  <a:gd name="T38" fmla="*/ 31 w 45"/>
                  <a:gd name="T39" fmla="*/ 2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5" h="45">
                    <a:moveTo>
                      <a:pt x="31" y="5"/>
                    </a:moveTo>
                    <a:cubicBezTo>
                      <a:pt x="27" y="6"/>
                      <a:pt x="21" y="10"/>
                      <a:pt x="18" y="13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4"/>
                      <a:pt x="1" y="35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11" y="45"/>
                      <a:pt x="14" y="45"/>
                      <a:pt x="15" y="44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5" y="24"/>
                      <a:pt x="39" y="18"/>
                      <a:pt x="40" y="14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31" y="5"/>
                    </a:lnTo>
                    <a:close/>
                    <a:moveTo>
                      <a:pt x="20" y="34"/>
                    </a:moveTo>
                    <a:cubicBezTo>
                      <a:pt x="17" y="36"/>
                      <a:pt x="13" y="36"/>
                      <a:pt x="11" y="34"/>
                    </a:cubicBezTo>
                    <a:cubicBezTo>
                      <a:pt x="9" y="32"/>
                      <a:pt x="9" y="28"/>
                      <a:pt x="11" y="25"/>
                    </a:cubicBezTo>
                    <a:cubicBezTo>
                      <a:pt x="13" y="23"/>
                      <a:pt x="17" y="23"/>
                      <a:pt x="20" y="25"/>
                    </a:cubicBezTo>
                    <a:cubicBezTo>
                      <a:pt x="22" y="28"/>
                      <a:pt x="22" y="32"/>
                      <a:pt x="20" y="34"/>
                    </a:cubicBezTo>
                    <a:close/>
                    <a:moveTo>
                      <a:pt x="31" y="23"/>
                    </a:moveTo>
                    <a:cubicBezTo>
                      <a:pt x="29" y="25"/>
                      <a:pt x="25" y="25"/>
                      <a:pt x="22" y="23"/>
                    </a:cubicBezTo>
                    <a:cubicBezTo>
                      <a:pt x="20" y="20"/>
                      <a:pt x="20" y="16"/>
                      <a:pt x="22" y="14"/>
                    </a:cubicBezTo>
                    <a:cubicBezTo>
                      <a:pt x="25" y="12"/>
                      <a:pt x="29" y="12"/>
                      <a:pt x="31" y="14"/>
                    </a:cubicBezTo>
                    <a:cubicBezTo>
                      <a:pt x="33" y="16"/>
                      <a:pt x="33" y="20"/>
                      <a:pt x="31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7" name="Freeform 241"/>
              <p:cNvSpPr>
                <a:spLocks/>
              </p:cNvSpPr>
              <p:nvPr/>
            </p:nvSpPr>
            <p:spPr bwMode="auto">
              <a:xfrm>
                <a:off x="2619376" y="6500813"/>
                <a:ext cx="79375" cy="71438"/>
              </a:xfrm>
              <a:custGeom>
                <a:avLst/>
                <a:gdLst>
                  <a:gd name="T0" fmla="*/ 7 w 21"/>
                  <a:gd name="T1" fmla="*/ 17 h 19"/>
                  <a:gd name="T2" fmla="*/ 21 w 21"/>
                  <a:gd name="T3" fmla="*/ 3 h 19"/>
                  <a:gd name="T4" fmla="*/ 10 w 21"/>
                  <a:gd name="T5" fmla="*/ 3 h 19"/>
                  <a:gd name="T6" fmla="*/ 1 w 21"/>
                  <a:gd name="T7" fmla="*/ 12 h 19"/>
                  <a:gd name="T8" fmla="*/ 1 w 21"/>
                  <a:gd name="T9" fmla="*/ 17 h 19"/>
                  <a:gd name="T10" fmla="*/ 7 w 21"/>
                  <a:gd name="T11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9">
                    <a:moveTo>
                      <a:pt x="7" y="17"/>
                    </a:moveTo>
                    <a:cubicBezTo>
                      <a:pt x="21" y="3"/>
                      <a:pt x="21" y="3"/>
                      <a:pt x="21" y="3"/>
                    </a:cubicBezTo>
                    <a:cubicBezTo>
                      <a:pt x="18" y="0"/>
                      <a:pt x="13" y="0"/>
                      <a:pt x="10" y="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3"/>
                      <a:pt x="0" y="16"/>
                      <a:pt x="1" y="17"/>
                    </a:cubicBezTo>
                    <a:cubicBezTo>
                      <a:pt x="3" y="19"/>
                      <a:pt x="5" y="19"/>
                      <a:pt x="7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8" name="Freeform 242"/>
              <p:cNvSpPr>
                <a:spLocks/>
              </p:cNvSpPr>
              <p:nvPr/>
            </p:nvSpPr>
            <p:spPr bwMode="auto">
              <a:xfrm>
                <a:off x="2713038" y="6588126"/>
                <a:ext cx="71438" cy="77788"/>
              </a:xfrm>
              <a:custGeom>
                <a:avLst/>
                <a:gdLst>
                  <a:gd name="T0" fmla="*/ 2 w 19"/>
                  <a:gd name="T1" fmla="*/ 14 h 21"/>
                  <a:gd name="T2" fmla="*/ 2 w 19"/>
                  <a:gd name="T3" fmla="*/ 20 h 21"/>
                  <a:gd name="T4" fmla="*/ 7 w 19"/>
                  <a:gd name="T5" fmla="*/ 20 h 21"/>
                  <a:gd name="T6" fmla="*/ 16 w 19"/>
                  <a:gd name="T7" fmla="*/ 11 h 21"/>
                  <a:gd name="T8" fmla="*/ 16 w 19"/>
                  <a:gd name="T9" fmla="*/ 0 h 21"/>
                  <a:gd name="T10" fmla="*/ 2 w 19"/>
                  <a:gd name="T11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2" y="14"/>
                    </a:moveTo>
                    <a:cubicBezTo>
                      <a:pt x="0" y="16"/>
                      <a:pt x="0" y="18"/>
                      <a:pt x="2" y="20"/>
                    </a:cubicBezTo>
                    <a:cubicBezTo>
                      <a:pt x="3" y="21"/>
                      <a:pt x="6" y="21"/>
                      <a:pt x="7" y="20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9" y="8"/>
                      <a:pt x="19" y="3"/>
                      <a:pt x="16" y="0"/>
                    </a:cubicBezTo>
                    <a:lnTo>
                      <a:pt x="2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9" name="Freeform 243"/>
              <p:cNvSpPr>
                <a:spLocks/>
              </p:cNvSpPr>
              <p:nvPr/>
            </p:nvSpPr>
            <p:spPr bwMode="auto">
              <a:xfrm>
                <a:off x="2668588" y="6577013"/>
                <a:ext cx="41275" cy="41275"/>
              </a:xfrm>
              <a:custGeom>
                <a:avLst/>
                <a:gdLst>
                  <a:gd name="T0" fmla="*/ 1 w 11"/>
                  <a:gd name="T1" fmla="*/ 2 h 11"/>
                  <a:gd name="T2" fmla="*/ 1 w 11"/>
                  <a:gd name="T3" fmla="*/ 4 h 11"/>
                  <a:gd name="T4" fmla="*/ 7 w 11"/>
                  <a:gd name="T5" fmla="*/ 10 h 11"/>
                  <a:gd name="T6" fmla="*/ 9 w 11"/>
                  <a:gd name="T7" fmla="*/ 10 h 11"/>
                  <a:gd name="T8" fmla="*/ 11 w 11"/>
                  <a:gd name="T9" fmla="*/ 9 h 11"/>
                  <a:gd name="T10" fmla="*/ 2 w 11"/>
                  <a:gd name="T11" fmla="*/ 0 h 11"/>
                  <a:gd name="T12" fmla="*/ 1 w 11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1" y="2"/>
                    </a:moveTo>
                    <a:cubicBezTo>
                      <a:pt x="0" y="2"/>
                      <a:pt x="0" y="4"/>
                      <a:pt x="1" y="4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1"/>
                      <a:pt x="9" y="11"/>
                      <a:pt x="9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60" name="Freeform 244"/>
              <p:cNvSpPr>
                <a:spLocks/>
              </p:cNvSpPr>
              <p:nvPr/>
            </p:nvSpPr>
            <p:spPr bwMode="auto">
              <a:xfrm>
                <a:off x="2611438" y="6599238"/>
                <a:ext cx="76200" cy="74613"/>
              </a:xfrm>
              <a:custGeom>
                <a:avLst/>
                <a:gdLst>
                  <a:gd name="T0" fmla="*/ 0 w 20"/>
                  <a:gd name="T1" fmla="*/ 20 h 20"/>
                  <a:gd name="T2" fmla="*/ 16 w 20"/>
                  <a:gd name="T3" fmla="*/ 4 h 20"/>
                  <a:gd name="T4" fmla="*/ 0 w 20"/>
                  <a:gd name="T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20">
                    <a:moveTo>
                      <a:pt x="0" y="20"/>
                    </a:moveTo>
                    <a:cubicBezTo>
                      <a:pt x="8" y="16"/>
                      <a:pt x="20" y="8"/>
                      <a:pt x="16" y="4"/>
                    </a:cubicBezTo>
                    <a:cubicBezTo>
                      <a:pt x="12" y="0"/>
                      <a:pt x="4" y="12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28" name="Freeform 269"/>
            <p:cNvSpPr>
              <a:spLocks/>
            </p:cNvSpPr>
            <p:nvPr/>
          </p:nvSpPr>
          <p:spPr bwMode="auto">
            <a:xfrm>
              <a:off x="6087824" y="2916765"/>
              <a:ext cx="406954" cy="432747"/>
            </a:xfrm>
            <a:custGeom>
              <a:avLst/>
              <a:gdLst>
                <a:gd name="T0" fmla="*/ 59 w 60"/>
                <a:gd name="T1" fmla="*/ 40 h 64"/>
                <a:gd name="T2" fmla="*/ 36 w 60"/>
                <a:gd name="T3" fmla="*/ 23 h 64"/>
                <a:gd name="T4" fmla="*/ 36 w 60"/>
                <a:gd name="T5" fmla="*/ 12 h 64"/>
                <a:gd name="T6" fmla="*/ 30 w 60"/>
                <a:gd name="T7" fmla="*/ 0 h 64"/>
                <a:gd name="T8" fmla="*/ 24 w 60"/>
                <a:gd name="T9" fmla="*/ 12 h 64"/>
                <a:gd name="T10" fmla="*/ 24 w 60"/>
                <a:gd name="T11" fmla="*/ 23 h 64"/>
                <a:gd name="T12" fmla="*/ 1 w 60"/>
                <a:gd name="T13" fmla="*/ 40 h 64"/>
                <a:gd name="T14" fmla="*/ 0 w 60"/>
                <a:gd name="T15" fmla="*/ 42 h 64"/>
                <a:gd name="T16" fmla="*/ 0 w 60"/>
                <a:gd name="T17" fmla="*/ 42 h 64"/>
                <a:gd name="T18" fmla="*/ 1 w 60"/>
                <a:gd name="T19" fmla="*/ 44 h 64"/>
                <a:gd name="T20" fmla="*/ 2 w 60"/>
                <a:gd name="T21" fmla="*/ 44 h 64"/>
                <a:gd name="T22" fmla="*/ 24 w 60"/>
                <a:gd name="T23" fmla="*/ 38 h 64"/>
                <a:gd name="T24" fmla="*/ 24 w 60"/>
                <a:gd name="T25" fmla="*/ 42 h 64"/>
                <a:gd name="T26" fmla="*/ 24 w 60"/>
                <a:gd name="T27" fmla="*/ 55 h 64"/>
                <a:gd name="T28" fmla="*/ 17 w 60"/>
                <a:gd name="T29" fmla="*/ 60 h 64"/>
                <a:gd name="T30" fmla="*/ 16 w 60"/>
                <a:gd name="T31" fmla="*/ 62 h 64"/>
                <a:gd name="T32" fmla="*/ 16 w 60"/>
                <a:gd name="T33" fmla="*/ 62 h 64"/>
                <a:gd name="T34" fmla="*/ 17 w 60"/>
                <a:gd name="T35" fmla="*/ 64 h 64"/>
                <a:gd name="T36" fmla="*/ 19 w 60"/>
                <a:gd name="T37" fmla="*/ 64 h 64"/>
                <a:gd name="T38" fmla="*/ 30 w 60"/>
                <a:gd name="T39" fmla="*/ 60 h 64"/>
                <a:gd name="T40" fmla="*/ 41 w 60"/>
                <a:gd name="T41" fmla="*/ 64 h 64"/>
                <a:gd name="T42" fmla="*/ 43 w 60"/>
                <a:gd name="T43" fmla="*/ 64 h 64"/>
                <a:gd name="T44" fmla="*/ 44 w 60"/>
                <a:gd name="T45" fmla="*/ 62 h 64"/>
                <a:gd name="T46" fmla="*/ 44 w 60"/>
                <a:gd name="T47" fmla="*/ 62 h 64"/>
                <a:gd name="T48" fmla="*/ 43 w 60"/>
                <a:gd name="T49" fmla="*/ 60 h 64"/>
                <a:gd name="T50" fmla="*/ 36 w 60"/>
                <a:gd name="T51" fmla="*/ 55 h 64"/>
                <a:gd name="T52" fmla="*/ 36 w 60"/>
                <a:gd name="T53" fmla="*/ 42 h 64"/>
                <a:gd name="T54" fmla="*/ 36 w 60"/>
                <a:gd name="T55" fmla="*/ 38 h 64"/>
                <a:gd name="T56" fmla="*/ 58 w 60"/>
                <a:gd name="T57" fmla="*/ 44 h 64"/>
                <a:gd name="T58" fmla="*/ 59 w 60"/>
                <a:gd name="T59" fmla="*/ 44 h 64"/>
                <a:gd name="T60" fmla="*/ 60 w 60"/>
                <a:gd name="T61" fmla="*/ 42 h 64"/>
                <a:gd name="T62" fmla="*/ 60 w 60"/>
                <a:gd name="T63" fmla="*/ 42 h 64"/>
                <a:gd name="T64" fmla="*/ 59 w 60"/>
                <a:gd name="T65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4">
                  <a:moveTo>
                    <a:pt x="59" y="40"/>
                  </a:moveTo>
                  <a:cubicBezTo>
                    <a:pt x="36" y="23"/>
                    <a:pt x="36" y="23"/>
                    <a:pt x="36" y="23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9"/>
                    <a:pt x="33" y="0"/>
                    <a:pt x="30" y="0"/>
                  </a:cubicBezTo>
                  <a:cubicBezTo>
                    <a:pt x="27" y="0"/>
                    <a:pt x="24" y="9"/>
                    <a:pt x="24" y="1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41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1" y="44"/>
                  </a:cubicBezTo>
                  <a:cubicBezTo>
                    <a:pt x="1" y="44"/>
                    <a:pt x="2" y="44"/>
                    <a:pt x="2" y="44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6" y="60"/>
                    <a:pt x="16" y="61"/>
                    <a:pt x="16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3"/>
                    <a:pt x="16" y="63"/>
                    <a:pt x="17" y="64"/>
                  </a:cubicBezTo>
                  <a:cubicBezTo>
                    <a:pt x="17" y="64"/>
                    <a:pt x="18" y="64"/>
                    <a:pt x="19" y="64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2" y="64"/>
                    <a:pt x="43" y="64"/>
                    <a:pt x="43" y="64"/>
                  </a:cubicBezTo>
                  <a:cubicBezTo>
                    <a:pt x="44" y="63"/>
                    <a:pt x="44" y="63"/>
                    <a:pt x="44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1"/>
                    <a:pt x="44" y="60"/>
                    <a:pt x="43" y="6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58" y="44"/>
                    <a:pt x="59" y="44"/>
                    <a:pt x="59" y="44"/>
                  </a:cubicBezTo>
                  <a:cubicBezTo>
                    <a:pt x="60" y="43"/>
                    <a:pt x="60" y="43"/>
                    <a:pt x="60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1"/>
                    <a:pt x="60" y="40"/>
                    <a:pt x="59" y="40"/>
                  </a:cubicBez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Freeform 184"/>
            <p:cNvSpPr>
              <a:spLocks/>
            </p:cNvSpPr>
            <p:nvPr/>
          </p:nvSpPr>
          <p:spPr bwMode="auto">
            <a:xfrm>
              <a:off x="5783010" y="2952364"/>
              <a:ext cx="249191" cy="186894"/>
            </a:xfrm>
            <a:custGeom>
              <a:avLst/>
              <a:gdLst>
                <a:gd name="T0" fmla="*/ 67 w 152"/>
                <a:gd name="T1" fmla="*/ 19 h 114"/>
                <a:gd name="T2" fmla="*/ 50 w 152"/>
                <a:gd name="T3" fmla="*/ 0 h 114"/>
                <a:gd name="T4" fmla="*/ 0 w 152"/>
                <a:gd name="T5" fmla="*/ 0 h 114"/>
                <a:gd name="T6" fmla="*/ 0 w 152"/>
                <a:gd name="T7" fmla="*/ 114 h 114"/>
                <a:gd name="T8" fmla="*/ 152 w 152"/>
                <a:gd name="T9" fmla="*/ 114 h 114"/>
                <a:gd name="T10" fmla="*/ 152 w 152"/>
                <a:gd name="T11" fmla="*/ 19 h 114"/>
                <a:gd name="T12" fmla="*/ 67 w 152"/>
                <a:gd name="T13" fmla="*/ 1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14">
                  <a:moveTo>
                    <a:pt x="67" y="19"/>
                  </a:moveTo>
                  <a:lnTo>
                    <a:pt x="50" y="0"/>
                  </a:lnTo>
                  <a:lnTo>
                    <a:pt x="0" y="0"/>
                  </a:lnTo>
                  <a:lnTo>
                    <a:pt x="0" y="114"/>
                  </a:lnTo>
                  <a:lnTo>
                    <a:pt x="152" y="114"/>
                  </a:lnTo>
                  <a:lnTo>
                    <a:pt x="152" y="19"/>
                  </a:lnTo>
                  <a:lnTo>
                    <a:pt x="67" y="19"/>
                  </a:ln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Freeform 170"/>
            <p:cNvSpPr>
              <a:spLocks/>
            </p:cNvSpPr>
            <p:nvPr/>
          </p:nvSpPr>
          <p:spPr bwMode="auto">
            <a:xfrm>
              <a:off x="6273604" y="2676475"/>
              <a:ext cx="300364" cy="300364"/>
            </a:xfrm>
            <a:custGeom>
              <a:avLst/>
              <a:gdLst>
                <a:gd name="T0" fmla="*/ 56 w 64"/>
                <a:gd name="T1" fmla="*/ 17 h 64"/>
                <a:gd name="T2" fmla="*/ 56 w 64"/>
                <a:gd name="T3" fmla="*/ 16 h 64"/>
                <a:gd name="T4" fmla="*/ 45 w 64"/>
                <a:gd name="T5" fmla="*/ 4 h 64"/>
                <a:gd name="T6" fmla="*/ 36 w 64"/>
                <a:gd name="T7" fmla="*/ 0 h 64"/>
                <a:gd name="T8" fmla="*/ 26 w 64"/>
                <a:gd name="T9" fmla="*/ 6 h 64"/>
                <a:gd name="T10" fmla="*/ 20 w 64"/>
                <a:gd name="T11" fmla="*/ 4 h 64"/>
                <a:gd name="T12" fmla="*/ 8 w 64"/>
                <a:gd name="T13" fmla="*/ 16 h 64"/>
                <a:gd name="T14" fmla="*/ 8 w 64"/>
                <a:gd name="T15" fmla="*/ 17 h 64"/>
                <a:gd name="T16" fmla="*/ 0 w 64"/>
                <a:gd name="T17" fmla="*/ 28 h 64"/>
                <a:gd name="T18" fmla="*/ 12 w 64"/>
                <a:gd name="T19" fmla="*/ 40 h 64"/>
                <a:gd name="T20" fmla="*/ 18 w 64"/>
                <a:gd name="T21" fmla="*/ 38 h 64"/>
                <a:gd name="T22" fmla="*/ 24 w 64"/>
                <a:gd name="T23" fmla="*/ 40 h 64"/>
                <a:gd name="T24" fmla="*/ 28 w 64"/>
                <a:gd name="T25" fmla="*/ 39 h 64"/>
                <a:gd name="T26" fmla="*/ 28 w 64"/>
                <a:gd name="T27" fmla="*/ 60 h 64"/>
                <a:gd name="T28" fmla="*/ 24 w 64"/>
                <a:gd name="T29" fmla="*/ 60 h 64"/>
                <a:gd name="T30" fmla="*/ 24 w 64"/>
                <a:gd name="T31" fmla="*/ 64 h 64"/>
                <a:gd name="T32" fmla="*/ 40 w 64"/>
                <a:gd name="T33" fmla="*/ 64 h 64"/>
                <a:gd name="T34" fmla="*/ 40 w 64"/>
                <a:gd name="T35" fmla="*/ 60 h 64"/>
                <a:gd name="T36" fmla="*/ 36 w 64"/>
                <a:gd name="T37" fmla="*/ 60 h 64"/>
                <a:gd name="T38" fmla="*/ 36 w 64"/>
                <a:gd name="T39" fmla="*/ 40 h 64"/>
                <a:gd name="T40" fmla="*/ 38 w 64"/>
                <a:gd name="T41" fmla="*/ 40 h 64"/>
                <a:gd name="T42" fmla="*/ 40 w 64"/>
                <a:gd name="T43" fmla="*/ 40 h 64"/>
                <a:gd name="T44" fmla="*/ 46 w 64"/>
                <a:gd name="T45" fmla="*/ 38 h 64"/>
                <a:gd name="T46" fmla="*/ 52 w 64"/>
                <a:gd name="T47" fmla="*/ 40 h 64"/>
                <a:gd name="T48" fmla="*/ 64 w 64"/>
                <a:gd name="T49" fmla="*/ 28 h 64"/>
                <a:gd name="T50" fmla="*/ 56 w 64"/>
                <a:gd name="T51" fmla="*/ 1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4" h="64">
                  <a:moveTo>
                    <a:pt x="56" y="17"/>
                  </a:moveTo>
                  <a:cubicBezTo>
                    <a:pt x="56" y="16"/>
                    <a:pt x="56" y="16"/>
                    <a:pt x="56" y="16"/>
                  </a:cubicBezTo>
                  <a:cubicBezTo>
                    <a:pt x="56" y="10"/>
                    <a:pt x="51" y="5"/>
                    <a:pt x="45" y="4"/>
                  </a:cubicBezTo>
                  <a:cubicBezTo>
                    <a:pt x="43" y="2"/>
                    <a:pt x="40" y="0"/>
                    <a:pt x="36" y="0"/>
                  </a:cubicBezTo>
                  <a:cubicBezTo>
                    <a:pt x="32" y="0"/>
                    <a:pt x="28" y="2"/>
                    <a:pt x="26" y="6"/>
                  </a:cubicBezTo>
                  <a:cubicBezTo>
                    <a:pt x="24" y="5"/>
                    <a:pt x="22" y="4"/>
                    <a:pt x="20" y="4"/>
                  </a:cubicBezTo>
                  <a:cubicBezTo>
                    <a:pt x="13" y="4"/>
                    <a:pt x="8" y="9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3" y="18"/>
                    <a:pt x="0" y="23"/>
                    <a:pt x="0" y="28"/>
                  </a:cubicBezTo>
                  <a:cubicBezTo>
                    <a:pt x="0" y="35"/>
                    <a:pt x="5" y="40"/>
                    <a:pt x="12" y="40"/>
                  </a:cubicBezTo>
                  <a:cubicBezTo>
                    <a:pt x="14" y="40"/>
                    <a:pt x="16" y="39"/>
                    <a:pt x="18" y="38"/>
                  </a:cubicBezTo>
                  <a:cubicBezTo>
                    <a:pt x="20" y="39"/>
                    <a:pt x="22" y="40"/>
                    <a:pt x="24" y="40"/>
                  </a:cubicBezTo>
                  <a:cubicBezTo>
                    <a:pt x="25" y="40"/>
                    <a:pt x="27" y="40"/>
                    <a:pt x="28" y="39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8" y="40"/>
                  </a:cubicBezTo>
                  <a:cubicBezTo>
                    <a:pt x="39" y="40"/>
                    <a:pt x="39" y="40"/>
                    <a:pt x="40" y="40"/>
                  </a:cubicBezTo>
                  <a:cubicBezTo>
                    <a:pt x="42" y="40"/>
                    <a:pt x="44" y="39"/>
                    <a:pt x="46" y="38"/>
                  </a:cubicBezTo>
                  <a:cubicBezTo>
                    <a:pt x="48" y="39"/>
                    <a:pt x="50" y="40"/>
                    <a:pt x="52" y="40"/>
                  </a:cubicBezTo>
                  <a:cubicBezTo>
                    <a:pt x="59" y="40"/>
                    <a:pt x="64" y="35"/>
                    <a:pt x="64" y="28"/>
                  </a:cubicBezTo>
                  <a:cubicBezTo>
                    <a:pt x="64" y="23"/>
                    <a:pt x="61" y="18"/>
                    <a:pt x="56" y="17"/>
                  </a:cubicBez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31" name="Group 65"/>
            <p:cNvGrpSpPr/>
            <p:nvPr/>
          </p:nvGrpSpPr>
          <p:grpSpPr>
            <a:xfrm>
              <a:off x="6106736" y="2743592"/>
              <a:ext cx="101235" cy="269958"/>
              <a:chOff x="3724276" y="2106613"/>
              <a:chExt cx="90488" cy="241300"/>
            </a:xfrm>
            <a:solidFill>
              <a:srgbClr val="DDDBDB"/>
            </a:solidFill>
          </p:grpSpPr>
          <p:sp>
            <p:nvSpPr>
              <p:cNvPr id="154" name="Freeform 121"/>
              <p:cNvSpPr>
                <a:spLocks/>
              </p:cNvSpPr>
              <p:nvPr/>
            </p:nvSpPr>
            <p:spPr bwMode="auto">
              <a:xfrm>
                <a:off x="3724276" y="2166938"/>
                <a:ext cx="90488" cy="180975"/>
              </a:xfrm>
              <a:custGeom>
                <a:avLst/>
                <a:gdLst>
                  <a:gd name="T0" fmla="*/ 16 w 24"/>
                  <a:gd name="T1" fmla="*/ 0 h 48"/>
                  <a:gd name="T2" fmla="*/ 8 w 24"/>
                  <a:gd name="T3" fmla="*/ 0 h 48"/>
                  <a:gd name="T4" fmla="*/ 0 w 24"/>
                  <a:gd name="T5" fmla="*/ 8 h 48"/>
                  <a:gd name="T6" fmla="*/ 0 w 24"/>
                  <a:gd name="T7" fmla="*/ 24 h 48"/>
                  <a:gd name="T8" fmla="*/ 4 w 24"/>
                  <a:gd name="T9" fmla="*/ 24 h 48"/>
                  <a:gd name="T10" fmla="*/ 4 w 24"/>
                  <a:gd name="T11" fmla="*/ 48 h 48"/>
                  <a:gd name="T12" fmla="*/ 20 w 24"/>
                  <a:gd name="T13" fmla="*/ 48 h 48"/>
                  <a:gd name="T14" fmla="*/ 20 w 24"/>
                  <a:gd name="T15" fmla="*/ 24 h 48"/>
                  <a:gd name="T16" fmla="*/ 24 w 24"/>
                  <a:gd name="T17" fmla="*/ 24 h 48"/>
                  <a:gd name="T18" fmla="*/ 24 w 24"/>
                  <a:gd name="T19" fmla="*/ 8 h 48"/>
                  <a:gd name="T20" fmla="*/ 16 w 24"/>
                  <a:gd name="T2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48">
                    <a:moveTo>
                      <a:pt x="16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4"/>
                      <a:pt x="20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5" name="Oval 122"/>
              <p:cNvSpPr>
                <a:spLocks noChangeArrowheads="1"/>
              </p:cNvSpPr>
              <p:nvPr/>
            </p:nvSpPr>
            <p:spPr bwMode="auto">
              <a:xfrm>
                <a:off x="3746501" y="2106613"/>
                <a:ext cx="44450" cy="46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32" name="Freeform 60"/>
            <p:cNvSpPr>
              <a:spLocks noEditPoints="1"/>
            </p:cNvSpPr>
            <p:nvPr/>
          </p:nvSpPr>
          <p:spPr bwMode="auto">
            <a:xfrm>
              <a:off x="5801922" y="2614177"/>
              <a:ext cx="277003" cy="277003"/>
            </a:xfrm>
            <a:custGeom>
              <a:avLst/>
              <a:gdLst>
                <a:gd name="T0" fmla="*/ 55 w 64"/>
                <a:gd name="T1" fmla="*/ 26 h 64"/>
                <a:gd name="T2" fmla="*/ 36 w 64"/>
                <a:gd name="T3" fmla="*/ 46 h 64"/>
                <a:gd name="T4" fmla="*/ 18 w 64"/>
                <a:gd name="T5" fmla="*/ 46 h 64"/>
                <a:gd name="T6" fmla="*/ 18 w 64"/>
                <a:gd name="T7" fmla="*/ 28 h 64"/>
                <a:gd name="T8" fmla="*/ 38 w 64"/>
                <a:gd name="T9" fmla="*/ 9 h 64"/>
                <a:gd name="T10" fmla="*/ 29 w 64"/>
                <a:gd name="T11" fmla="*/ 0 h 64"/>
                <a:gd name="T12" fmla="*/ 10 w 64"/>
                <a:gd name="T13" fmla="*/ 20 h 64"/>
                <a:gd name="T14" fmla="*/ 10 w 64"/>
                <a:gd name="T15" fmla="*/ 54 h 64"/>
                <a:gd name="T16" fmla="*/ 44 w 64"/>
                <a:gd name="T17" fmla="*/ 54 h 64"/>
                <a:gd name="T18" fmla="*/ 64 w 64"/>
                <a:gd name="T19" fmla="*/ 35 h 64"/>
                <a:gd name="T20" fmla="*/ 55 w 64"/>
                <a:gd name="T21" fmla="*/ 26 h 64"/>
                <a:gd name="T22" fmla="*/ 29 w 64"/>
                <a:gd name="T23" fmla="*/ 4 h 64"/>
                <a:gd name="T24" fmla="*/ 33 w 64"/>
                <a:gd name="T25" fmla="*/ 9 h 64"/>
                <a:gd name="T26" fmla="*/ 27 w 64"/>
                <a:gd name="T27" fmla="*/ 15 h 64"/>
                <a:gd name="T28" fmla="*/ 23 w 64"/>
                <a:gd name="T29" fmla="*/ 11 h 64"/>
                <a:gd name="T30" fmla="*/ 29 w 64"/>
                <a:gd name="T31" fmla="*/ 4 h 64"/>
                <a:gd name="T32" fmla="*/ 49 w 64"/>
                <a:gd name="T33" fmla="*/ 37 h 64"/>
                <a:gd name="T34" fmla="*/ 55 w 64"/>
                <a:gd name="T35" fmla="*/ 31 h 64"/>
                <a:gd name="T36" fmla="*/ 60 w 64"/>
                <a:gd name="T37" fmla="*/ 35 h 64"/>
                <a:gd name="T38" fmla="*/ 53 w 64"/>
                <a:gd name="T39" fmla="*/ 41 h 64"/>
                <a:gd name="T40" fmla="*/ 49 w 64"/>
                <a:gd name="T41" fmla="*/ 3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64">
                  <a:moveTo>
                    <a:pt x="55" y="26"/>
                  </a:moveTo>
                  <a:cubicBezTo>
                    <a:pt x="36" y="46"/>
                    <a:pt x="36" y="46"/>
                    <a:pt x="36" y="46"/>
                  </a:cubicBezTo>
                  <a:cubicBezTo>
                    <a:pt x="31" y="51"/>
                    <a:pt x="23" y="51"/>
                    <a:pt x="18" y="46"/>
                  </a:cubicBezTo>
                  <a:cubicBezTo>
                    <a:pt x="13" y="41"/>
                    <a:pt x="13" y="33"/>
                    <a:pt x="18" y="2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0" y="29"/>
                    <a:pt x="0" y="45"/>
                    <a:pt x="10" y="54"/>
                  </a:cubicBezTo>
                  <a:cubicBezTo>
                    <a:pt x="19" y="64"/>
                    <a:pt x="35" y="64"/>
                    <a:pt x="44" y="54"/>
                  </a:cubicBezTo>
                  <a:cubicBezTo>
                    <a:pt x="64" y="35"/>
                    <a:pt x="64" y="35"/>
                    <a:pt x="64" y="35"/>
                  </a:cubicBezTo>
                  <a:lnTo>
                    <a:pt x="55" y="26"/>
                  </a:lnTo>
                  <a:close/>
                  <a:moveTo>
                    <a:pt x="29" y="4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3" y="11"/>
                    <a:pt x="23" y="11"/>
                    <a:pt x="23" y="11"/>
                  </a:cubicBezTo>
                  <a:lnTo>
                    <a:pt x="29" y="4"/>
                  </a:lnTo>
                  <a:close/>
                  <a:moveTo>
                    <a:pt x="49" y="37"/>
                  </a:moveTo>
                  <a:cubicBezTo>
                    <a:pt x="55" y="31"/>
                    <a:pt x="55" y="31"/>
                    <a:pt x="55" y="31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3" y="41"/>
                    <a:pt x="53" y="41"/>
                    <a:pt x="53" y="41"/>
                  </a:cubicBezTo>
                  <a:lnTo>
                    <a:pt x="49" y="37"/>
                  </a:ln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Freeform 322"/>
            <p:cNvSpPr>
              <a:spLocks/>
            </p:cNvSpPr>
            <p:nvPr/>
          </p:nvSpPr>
          <p:spPr bwMode="auto">
            <a:xfrm>
              <a:off x="5806373" y="2172682"/>
              <a:ext cx="323119" cy="343599"/>
            </a:xfrm>
            <a:custGeom>
              <a:avLst/>
              <a:gdLst>
                <a:gd name="T0" fmla="*/ 32 w 60"/>
                <a:gd name="T1" fmla="*/ 4 h 64"/>
                <a:gd name="T2" fmla="*/ 32 w 60"/>
                <a:gd name="T3" fmla="*/ 2 h 64"/>
                <a:gd name="T4" fmla="*/ 30 w 60"/>
                <a:gd name="T5" fmla="*/ 0 h 64"/>
                <a:gd name="T6" fmla="*/ 28 w 60"/>
                <a:gd name="T7" fmla="*/ 2 h 64"/>
                <a:gd name="T8" fmla="*/ 28 w 60"/>
                <a:gd name="T9" fmla="*/ 4 h 64"/>
                <a:gd name="T10" fmla="*/ 0 w 60"/>
                <a:gd name="T11" fmla="*/ 34 h 64"/>
                <a:gd name="T12" fmla="*/ 0 w 60"/>
                <a:gd name="T13" fmla="*/ 36 h 64"/>
                <a:gd name="T14" fmla="*/ 0 w 60"/>
                <a:gd name="T15" fmla="*/ 36 h 64"/>
                <a:gd name="T16" fmla="*/ 10 w 60"/>
                <a:gd name="T17" fmla="*/ 28 h 64"/>
                <a:gd name="T18" fmla="*/ 20 w 60"/>
                <a:gd name="T19" fmla="*/ 36 h 64"/>
                <a:gd name="T20" fmla="*/ 20 w 60"/>
                <a:gd name="T21" fmla="*/ 36 h 64"/>
                <a:gd name="T22" fmla="*/ 28 w 60"/>
                <a:gd name="T23" fmla="*/ 28 h 64"/>
                <a:gd name="T24" fmla="*/ 28 w 60"/>
                <a:gd name="T25" fmla="*/ 50 h 64"/>
                <a:gd name="T26" fmla="*/ 22 w 60"/>
                <a:gd name="T27" fmla="*/ 60 h 64"/>
                <a:gd name="T28" fmla="*/ 16 w 60"/>
                <a:gd name="T29" fmla="*/ 54 h 64"/>
                <a:gd name="T30" fmla="*/ 14 w 60"/>
                <a:gd name="T31" fmla="*/ 52 h 64"/>
                <a:gd name="T32" fmla="*/ 12 w 60"/>
                <a:gd name="T33" fmla="*/ 54 h 64"/>
                <a:gd name="T34" fmla="*/ 22 w 60"/>
                <a:gd name="T35" fmla="*/ 64 h 64"/>
                <a:gd name="T36" fmla="*/ 32 w 60"/>
                <a:gd name="T37" fmla="*/ 50 h 64"/>
                <a:gd name="T38" fmla="*/ 32 w 60"/>
                <a:gd name="T39" fmla="*/ 28 h 64"/>
                <a:gd name="T40" fmla="*/ 40 w 60"/>
                <a:gd name="T41" fmla="*/ 36 h 64"/>
                <a:gd name="T42" fmla="*/ 40 w 60"/>
                <a:gd name="T43" fmla="*/ 36 h 64"/>
                <a:gd name="T44" fmla="*/ 50 w 60"/>
                <a:gd name="T45" fmla="*/ 28 h 64"/>
                <a:gd name="T46" fmla="*/ 60 w 60"/>
                <a:gd name="T47" fmla="*/ 36 h 64"/>
                <a:gd name="T48" fmla="*/ 60 w 60"/>
                <a:gd name="T49" fmla="*/ 36 h 64"/>
                <a:gd name="T50" fmla="*/ 60 w 60"/>
                <a:gd name="T51" fmla="*/ 34 h 64"/>
                <a:gd name="T52" fmla="*/ 32 w 60"/>
                <a:gd name="T53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" h="64">
                  <a:moveTo>
                    <a:pt x="32" y="4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29" y="0"/>
                    <a:pt x="28" y="1"/>
                    <a:pt x="28" y="2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12" y="5"/>
                    <a:pt x="0" y="18"/>
                    <a:pt x="0" y="34"/>
                  </a:cubicBezTo>
                  <a:cubicBezTo>
                    <a:pt x="0" y="35"/>
                    <a:pt x="0" y="35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1"/>
                    <a:pt x="5" y="28"/>
                    <a:pt x="10" y="28"/>
                  </a:cubicBezTo>
                  <a:cubicBezTo>
                    <a:pt x="15" y="28"/>
                    <a:pt x="19" y="31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1" y="32"/>
                    <a:pt x="24" y="29"/>
                    <a:pt x="28" y="28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8" y="60"/>
                    <a:pt x="26" y="60"/>
                    <a:pt x="22" y="60"/>
                  </a:cubicBezTo>
                  <a:cubicBezTo>
                    <a:pt x="16" y="60"/>
                    <a:pt x="16" y="58"/>
                    <a:pt x="16" y="54"/>
                  </a:cubicBezTo>
                  <a:cubicBezTo>
                    <a:pt x="16" y="53"/>
                    <a:pt x="15" y="52"/>
                    <a:pt x="14" y="52"/>
                  </a:cubicBezTo>
                  <a:cubicBezTo>
                    <a:pt x="13" y="52"/>
                    <a:pt x="12" y="53"/>
                    <a:pt x="12" y="54"/>
                  </a:cubicBezTo>
                  <a:cubicBezTo>
                    <a:pt x="12" y="58"/>
                    <a:pt x="12" y="64"/>
                    <a:pt x="22" y="64"/>
                  </a:cubicBezTo>
                  <a:cubicBezTo>
                    <a:pt x="27" y="64"/>
                    <a:pt x="32" y="63"/>
                    <a:pt x="32" y="50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6" y="29"/>
                    <a:pt x="39" y="32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1"/>
                    <a:pt x="45" y="28"/>
                    <a:pt x="50" y="28"/>
                  </a:cubicBezTo>
                  <a:cubicBezTo>
                    <a:pt x="55" y="28"/>
                    <a:pt x="59" y="31"/>
                    <a:pt x="60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5"/>
                    <a:pt x="60" y="35"/>
                    <a:pt x="60" y="34"/>
                  </a:cubicBezTo>
                  <a:cubicBezTo>
                    <a:pt x="60" y="18"/>
                    <a:pt x="48" y="5"/>
                    <a:pt x="32" y="4"/>
                  </a:cubicBez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34" name="Group 70"/>
            <p:cNvGrpSpPr/>
            <p:nvPr/>
          </p:nvGrpSpPr>
          <p:grpSpPr>
            <a:xfrm>
              <a:off x="6035539" y="2484277"/>
              <a:ext cx="247859" cy="216671"/>
              <a:chOff x="4054476" y="5502276"/>
              <a:chExt cx="239712" cy="209550"/>
            </a:xfrm>
            <a:solidFill>
              <a:srgbClr val="DDDBDB"/>
            </a:solidFill>
          </p:grpSpPr>
          <p:sp>
            <p:nvSpPr>
              <p:cNvPr id="151" name="Freeform 323"/>
              <p:cNvSpPr>
                <a:spLocks/>
              </p:cNvSpPr>
              <p:nvPr/>
            </p:nvSpPr>
            <p:spPr bwMode="auto">
              <a:xfrm>
                <a:off x="4054476" y="5546726"/>
                <a:ext cx="30163" cy="165100"/>
              </a:xfrm>
              <a:custGeom>
                <a:avLst/>
                <a:gdLst>
                  <a:gd name="T0" fmla="*/ 0 w 8"/>
                  <a:gd name="T1" fmla="*/ 8 h 44"/>
                  <a:gd name="T2" fmla="*/ 0 w 8"/>
                  <a:gd name="T3" fmla="*/ 36 h 44"/>
                  <a:gd name="T4" fmla="*/ 8 w 8"/>
                  <a:gd name="T5" fmla="*/ 44 h 44"/>
                  <a:gd name="T6" fmla="*/ 8 w 8"/>
                  <a:gd name="T7" fmla="*/ 0 h 44"/>
                  <a:gd name="T8" fmla="*/ 0 w 8"/>
                  <a:gd name="T9" fmla="*/ 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4">
                    <a:moveTo>
                      <a:pt x="0" y="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40"/>
                      <a:pt x="4" y="44"/>
                      <a:pt x="8" y="44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2" name="Freeform 324"/>
              <p:cNvSpPr>
                <a:spLocks noEditPoints="1"/>
              </p:cNvSpPr>
              <p:nvPr/>
            </p:nvSpPr>
            <p:spPr bwMode="auto">
              <a:xfrm>
                <a:off x="4098926" y="5502276"/>
                <a:ext cx="150813" cy="209550"/>
              </a:xfrm>
              <a:custGeom>
                <a:avLst/>
                <a:gdLst>
                  <a:gd name="T0" fmla="*/ 32 w 40"/>
                  <a:gd name="T1" fmla="*/ 4 h 56"/>
                  <a:gd name="T2" fmla="*/ 28 w 40"/>
                  <a:gd name="T3" fmla="*/ 0 h 56"/>
                  <a:gd name="T4" fmla="*/ 12 w 40"/>
                  <a:gd name="T5" fmla="*/ 0 h 56"/>
                  <a:gd name="T6" fmla="*/ 8 w 40"/>
                  <a:gd name="T7" fmla="*/ 4 h 56"/>
                  <a:gd name="T8" fmla="*/ 8 w 40"/>
                  <a:gd name="T9" fmla="*/ 12 h 56"/>
                  <a:gd name="T10" fmla="*/ 0 w 40"/>
                  <a:gd name="T11" fmla="*/ 12 h 56"/>
                  <a:gd name="T12" fmla="*/ 0 w 40"/>
                  <a:gd name="T13" fmla="*/ 56 h 56"/>
                  <a:gd name="T14" fmla="*/ 40 w 40"/>
                  <a:gd name="T15" fmla="*/ 56 h 56"/>
                  <a:gd name="T16" fmla="*/ 40 w 40"/>
                  <a:gd name="T17" fmla="*/ 12 h 56"/>
                  <a:gd name="T18" fmla="*/ 32 w 40"/>
                  <a:gd name="T19" fmla="*/ 12 h 56"/>
                  <a:gd name="T20" fmla="*/ 32 w 40"/>
                  <a:gd name="T21" fmla="*/ 4 h 56"/>
                  <a:gd name="T22" fmla="*/ 28 w 40"/>
                  <a:gd name="T23" fmla="*/ 12 h 56"/>
                  <a:gd name="T24" fmla="*/ 12 w 40"/>
                  <a:gd name="T25" fmla="*/ 12 h 56"/>
                  <a:gd name="T26" fmla="*/ 12 w 40"/>
                  <a:gd name="T27" fmla="*/ 4 h 56"/>
                  <a:gd name="T28" fmla="*/ 28 w 40"/>
                  <a:gd name="T29" fmla="*/ 4 h 56"/>
                  <a:gd name="T30" fmla="*/ 28 w 40"/>
                  <a:gd name="T31" fmla="*/ 1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" h="56">
                    <a:moveTo>
                      <a:pt x="32" y="4"/>
                    </a:moveTo>
                    <a:cubicBezTo>
                      <a:pt x="32" y="2"/>
                      <a:pt x="30" y="0"/>
                      <a:pt x="2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8" y="2"/>
                      <a:pt x="8" y="4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2" y="12"/>
                      <a:pt x="32" y="12"/>
                      <a:pt x="32" y="12"/>
                    </a:cubicBezTo>
                    <a:lnTo>
                      <a:pt x="32" y="4"/>
                    </a:lnTo>
                    <a:close/>
                    <a:moveTo>
                      <a:pt x="28" y="12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28" y="4"/>
                      <a:pt x="28" y="4"/>
                      <a:pt x="28" y="4"/>
                    </a:cubicBezTo>
                    <a:lnTo>
                      <a:pt x="2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3" name="Freeform 325"/>
              <p:cNvSpPr>
                <a:spLocks/>
              </p:cNvSpPr>
              <p:nvPr/>
            </p:nvSpPr>
            <p:spPr bwMode="auto">
              <a:xfrm>
                <a:off x="4265613" y="5546726"/>
                <a:ext cx="28575" cy="165100"/>
              </a:xfrm>
              <a:custGeom>
                <a:avLst/>
                <a:gdLst>
                  <a:gd name="T0" fmla="*/ 0 w 8"/>
                  <a:gd name="T1" fmla="*/ 0 h 44"/>
                  <a:gd name="T2" fmla="*/ 0 w 8"/>
                  <a:gd name="T3" fmla="*/ 44 h 44"/>
                  <a:gd name="T4" fmla="*/ 8 w 8"/>
                  <a:gd name="T5" fmla="*/ 36 h 44"/>
                  <a:gd name="T6" fmla="*/ 8 w 8"/>
                  <a:gd name="T7" fmla="*/ 8 h 44"/>
                  <a:gd name="T8" fmla="*/ 0 w 8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4">
                    <a:moveTo>
                      <a:pt x="0" y="0"/>
                    </a:moveTo>
                    <a:cubicBezTo>
                      <a:pt x="0" y="44"/>
                      <a:pt x="0" y="44"/>
                      <a:pt x="0" y="44"/>
                    </a:cubicBezTo>
                    <a:cubicBezTo>
                      <a:pt x="4" y="44"/>
                      <a:pt x="8" y="40"/>
                      <a:pt x="8" y="36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4"/>
                      <a:pt x="4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35" name="Group 74"/>
            <p:cNvGrpSpPr/>
            <p:nvPr/>
          </p:nvGrpSpPr>
          <p:grpSpPr>
            <a:xfrm>
              <a:off x="6320328" y="2339235"/>
              <a:ext cx="265877" cy="282730"/>
              <a:chOff x="4535488" y="4030663"/>
              <a:chExt cx="225425" cy="239713"/>
            </a:xfrm>
            <a:solidFill>
              <a:srgbClr val="DDDBDB"/>
            </a:solidFill>
          </p:grpSpPr>
          <p:sp>
            <p:nvSpPr>
              <p:cNvPr id="148" name="Rectangle 431"/>
              <p:cNvSpPr>
                <a:spLocks noChangeArrowheads="1"/>
              </p:cNvSpPr>
              <p:nvPr/>
            </p:nvSpPr>
            <p:spPr bwMode="auto">
              <a:xfrm>
                <a:off x="4549776" y="4179888"/>
                <a:ext cx="90488" cy="904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9" name="Rectangle 432"/>
              <p:cNvSpPr>
                <a:spLocks noChangeArrowheads="1"/>
              </p:cNvSpPr>
              <p:nvPr/>
            </p:nvSpPr>
            <p:spPr bwMode="auto">
              <a:xfrm>
                <a:off x="4656138" y="4179888"/>
                <a:ext cx="88900" cy="904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50" name="Freeform 433"/>
              <p:cNvSpPr>
                <a:spLocks noEditPoints="1"/>
              </p:cNvSpPr>
              <p:nvPr/>
            </p:nvSpPr>
            <p:spPr bwMode="auto">
              <a:xfrm>
                <a:off x="4535488" y="4030663"/>
                <a:ext cx="225425" cy="134938"/>
              </a:xfrm>
              <a:custGeom>
                <a:avLst/>
                <a:gdLst>
                  <a:gd name="T0" fmla="*/ 36 w 60"/>
                  <a:gd name="T1" fmla="*/ 20 h 36"/>
                  <a:gd name="T2" fmla="*/ 36 w 60"/>
                  <a:gd name="T3" fmla="*/ 20 h 36"/>
                  <a:gd name="T4" fmla="*/ 52 w 60"/>
                  <a:gd name="T5" fmla="*/ 10 h 36"/>
                  <a:gd name="T6" fmla="*/ 42 w 60"/>
                  <a:gd name="T7" fmla="*/ 0 h 36"/>
                  <a:gd name="T8" fmla="*/ 32 w 60"/>
                  <a:gd name="T9" fmla="*/ 16 h 36"/>
                  <a:gd name="T10" fmla="*/ 32 w 60"/>
                  <a:gd name="T11" fmla="*/ 16 h 36"/>
                  <a:gd name="T12" fmla="*/ 28 w 60"/>
                  <a:gd name="T13" fmla="*/ 16 h 36"/>
                  <a:gd name="T14" fmla="*/ 28 w 60"/>
                  <a:gd name="T15" fmla="*/ 16 h 36"/>
                  <a:gd name="T16" fmla="*/ 18 w 60"/>
                  <a:gd name="T17" fmla="*/ 0 h 36"/>
                  <a:gd name="T18" fmla="*/ 8 w 60"/>
                  <a:gd name="T19" fmla="*/ 10 h 36"/>
                  <a:gd name="T20" fmla="*/ 24 w 60"/>
                  <a:gd name="T21" fmla="*/ 20 h 36"/>
                  <a:gd name="T22" fmla="*/ 24 w 60"/>
                  <a:gd name="T23" fmla="*/ 20 h 36"/>
                  <a:gd name="T24" fmla="*/ 0 w 60"/>
                  <a:gd name="T25" fmla="*/ 20 h 36"/>
                  <a:gd name="T26" fmla="*/ 0 w 60"/>
                  <a:gd name="T27" fmla="*/ 36 h 36"/>
                  <a:gd name="T28" fmla="*/ 28 w 60"/>
                  <a:gd name="T29" fmla="*/ 36 h 36"/>
                  <a:gd name="T30" fmla="*/ 28 w 60"/>
                  <a:gd name="T31" fmla="*/ 20 h 36"/>
                  <a:gd name="T32" fmla="*/ 32 w 60"/>
                  <a:gd name="T33" fmla="*/ 20 h 36"/>
                  <a:gd name="T34" fmla="*/ 32 w 60"/>
                  <a:gd name="T35" fmla="*/ 36 h 36"/>
                  <a:gd name="T36" fmla="*/ 60 w 60"/>
                  <a:gd name="T37" fmla="*/ 36 h 36"/>
                  <a:gd name="T38" fmla="*/ 60 w 60"/>
                  <a:gd name="T39" fmla="*/ 20 h 36"/>
                  <a:gd name="T40" fmla="*/ 36 w 60"/>
                  <a:gd name="T41" fmla="*/ 20 h 36"/>
                  <a:gd name="T42" fmla="*/ 12 w 60"/>
                  <a:gd name="T43" fmla="*/ 10 h 36"/>
                  <a:gd name="T44" fmla="*/ 18 w 60"/>
                  <a:gd name="T45" fmla="*/ 4 h 36"/>
                  <a:gd name="T46" fmla="*/ 24 w 60"/>
                  <a:gd name="T47" fmla="*/ 16 h 36"/>
                  <a:gd name="T48" fmla="*/ 12 w 60"/>
                  <a:gd name="T49" fmla="*/ 10 h 36"/>
                  <a:gd name="T50" fmla="*/ 42 w 60"/>
                  <a:gd name="T51" fmla="*/ 4 h 36"/>
                  <a:gd name="T52" fmla="*/ 48 w 60"/>
                  <a:gd name="T53" fmla="*/ 10 h 36"/>
                  <a:gd name="T54" fmla="*/ 36 w 60"/>
                  <a:gd name="T55" fmla="*/ 16 h 36"/>
                  <a:gd name="T56" fmla="*/ 42 w 60"/>
                  <a:gd name="T57" fmla="*/ 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0" h="36">
                    <a:moveTo>
                      <a:pt x="36" y="20"/>
                    </a:moveTo>
                    <a:cubicBezTo>
                      <a:pt x="36" y="20"/>
                      <a:pt x="36" y="20"/>
                      <a:pt x="36" y="20"/>
                    </a:cubicBezTo>
                    <a:cubicBezTo>
                      <a:pt x="42" y="19"/>
                      <a:pt x="52" y="17"/>
                      <a:pt x="52" y="10"/>
                    </a:cubicBezTo>
                    <a:cubicBezTo>
                      <a:pt x="52" y="5"/>
                      <a:pt x="47" y="0"/>
                      <a:pt x="42" y="0"/>
                    </a:cubicBezTo>
                    <a:cubicBezTo>
                      <a:pt x="37" y="0"/>
                      <a:pt x="33" y="4"/>
                      <a:pt x="32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7" y="4"/>
                      <a:pt x="23" y="0"/>
                      <a:pt x="18" y="0"/>
                    </a:cubicBezTo>
                    <a:cubicBezTo>
                      <a:pt x="13" y="0"/>
                      <a:pt x="8" y="5"/>
                      <a:pt x="8" y="10"/>
                    </a:cubicBezTo>
                    <a:cubicBezTo>
                      <a:pt x="8" y="17"/>
                      <a:pt x="18" y="19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60" y="20"/>
                      <a:pt x="60" y="20"/>
                      <a:pt x="60" y="20"/>
                    </a:cubicBezTo>
                    <a:lnTo>
                      <a:pt x="36" y="20"/>
                    </a:lnTo>
                    <a:close/>
                    <a:moveTo>
                      <a:pt x="12" y="10"/>
                    </a:moveTo>
                    <a:cubicBezTo>
                      <a:pt x="12" y="7"/>
                      <a:pt x="15" y="4"/>
                      <a:pt x="18" y="4"/>
                    </a:cubicBezTo>
                    <a:cubicBezTo>
                      <a:pt x="21" y="4"/>
                      <a:pt x="23" y="8"/>
                      <a:pt x="24" y="16"/>
                    </a:cubicBezTo>
                    <a:cubicBezTo>
                      <a:pt x="18" y="15"/>
                      <a:pt x="12" y="13"/>
                      <a:pt x="12" y="10"/>
                    </a:cubicBezTo>
                    <a:close/>
                    <a:moveTo>
                      <a:pt x="42" y="4"/>
                    </a:moveTo>
                    <a:cubicBezTo>
                      <a:pt x="45" y="4"/>
                      <a:pt x="48" y="7"/>
                      <a:pt x="48" y="10"/>
                    </a:cubicBezTo>
                    <a:cubicBezTo>
                      <a:pt x="48" y="13"/>
                      <a:pt x="42" y="15"/>
                      <a:pt x="36" y="16"/>
                    </a:cubicBezTo>
                    <a:cubicBezTo>
                      <a:pt x="37" y="8"/>
                      <a:pt x="39" y="4"/>
                      <a:pt x="4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36" name="Group 78"/>
            <p:cNvGrpSpPr/>
            <p:nvPr/>
          </p:nvGrpSpPr>
          <p:grpSpPr>
            <a:xfrm>
              <a:off x="6187945" y="1973401"/>
              <a:ext cx="312075" cy="364887"/>
              <a:chOff x="4535488" y="1625601"/>
              <a:chExt cx="206376" cy="241300"/>
            </a:xfrm>
            <a:solidFill>
              <a:srgbClr val="DDDBDB"/>
            </a:solidFill>
          </p:grpSpPr>
          <p:sp>
            <p:nvSpPr>
              <p:cNvPr id="146" name="Freeform 68"/>
              <p:cNvSpPr>
                <a:spLocks/>
              </p:cNvSpPr>
              <p:nvPr/>
            </p:nvSpPr>
            <p:spPr bwMode="auto">
              <a:xfrm>
                <a:off x="4543426" y="1625601"/>
                <a:ext cx="198438" cy="188913"/>
              </a:xfrm>
              <a:custGeom>
                <a:avLst/>
                <a:gdLst>
                  <a:gd name="T0" fmla="*/ 49 w 53"/>
                  <a:gd name="T1" fmla="*/ 8 h 50"/>
                  <a:gd name="T2" fmla="*/ 53 w 53"/>
                  <a:gd name="T3" fmla="*/ 4 h 50"/>
                  <a:gd name="T4" fmla="*/ 49 w 53"/>
                  <a:gd name="T5" fmla="*/ 0 h 50"/>
                  <a:gd name="T6" fmla="*/ 45 w 53"/>
                  <a:gd name="T7" fmla="*/ 4 h 50"/>
                  <a:gd name="T8" fmla="*/ 45 w 53"/>
                  <a:gd name="T9" fmla="*/ 6 h 50"/>
                  <a:gd name="T10" fmla="*/ 25 w 53"/>
                  <a:gd name="T11" fmla="*/ 20 h 50"/>
                  <a:gd name="T12" fmla="*/ 7 w 53"/>
                  <a:gd name="T13" fmla="*/ 2 h 50"/>
                  <a:gd name="T14" fmla="*/ 3 w 53"/>
                  <a:gd name="T15" fmla="*/ 1 h 50"/>
                  <a:gd name="T16" fmla="*/ 0 w 53"/>
                  <a:gd name="T17" fmla="*/ 4 h 50"/>
                  <a:gd name="T18" fmla="*/ 14 w 53"/>
                  <a:gd name="T19" fmla="*/ 37 h 50"/>
                  <a:gd name="T20" fmla="*/ 46 w 53"/>
                  <a:gd name="T21" fmla="*/ 50 h 50"/>
                  <a:gd name="T22" fmla="*/ 50 w 53"/>
                  <a:gd name="T23" fmla="*/ 48 h 50"/>
                  <a:gd name="T24" fmla="*/ 49 w 53"/>
                  <a:gd name="T25" fmla="*/ 43 h 50"/>
                  <a:gd name="T26" fmla="*/ 33 w 53"/>
                  <a:gd name="T27" fmla="*/ 27 h 50"/>
                  <a:gd name="T28" fmla="*/ 46 w 53"/>
                  <a:gd name="T29" fmla="*/ 7 h 50"/>
                  <a:gd name="T30" fmla="*/ 49 w 53"/>
                  <a:gd name="T31" fmla="*/ 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3" h="50">
                    <a:moveTo>
                      <a:pt x="49" y="8"/>
                    </a:moveTo>
                    <a:cubicBezTo>
                      <a:pt x="51" y="8"/>
                      <a:pt x="53" y="6"/>
                      <a:pt x="53" y="4"/>
                    </a:cubicBezTo>
                    <a:cubicBezTo>
                      <a:pt x="53" y="2"/>
                      <a:pt x="51" y="0"/>
                      <a:pt x="49" y="0"/>
                    </a:cubicBezTo>
                    <a:cubicBezTo>
                      <a:pt x="46" y="0"/>
                      <a:pt x="45" y="2"/>
                      <a:pt x="45" y="4"/>
                    </a:cubicBezTo>
                    <a:cubicBezTo>
                      <a:pt x="45" y="5"/>
                      <a:pt x="45" y="6"/>
                      <a:pt x="45" y="6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0"/>
                      <a:pt x="4" y="0"/>
                      <a:pt x="3" y="1"/>
                    </a:cubicBezTo>
                    <a:cubicBezTo>
                      <a:pt x="1" y="1"/>
                      <a:pt x="0" y="3"/>
                      <a:pt x="0" y="4"/>
                    </a:cubicBezTo>
                    <a:cubicBezTo>
                      <a:pt x="0" y="16"/>
                      <a:pt x="5" y="28"/>
                      <a:pt x="14" y="37"/>
                    </a:cubicBezTo>
                    <a:cubicBezTo>
                      <a:pt x="22" y="46"/>
                      <a:pt x="34" y="50"/>
                      <a:pt x="46" y="50"/>
                    </a:cubicBezTo>
                    <a:cubicBezTo>
                      <a:pt x="48" y="50"/>
                      <a:pt x="49" y="49"/>
                      <a:pt x="50" y="48"/>
                    </a:cubicBezTo>
                    <a:cubicBezTo>
                      <a:pt x="51" y="46"/>
                      <a:pt x="50" y="44"/>
                      <a:pt x="49" y="43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7" y="8"/>
                      <a:pt x="48" y="8"/>
                      <a:pt x="4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7" name="Freeform 69"/>
              <p:cNvSpPr>
                <a:spLocks/>
              </p:cNvSpPr>
              <p:nvPr/>
            </p:nvSpPr>
            <p:spPr bwMode="auto">
              <a:xfrm>
                <a:off x="4535488" y="1779588"/>
                <a:ext cx="96838" cy="87313"/>
              </a:xfrm>
              <a:custGeom>
                <a:avLst/>
                <a:gdLst>
                  <a:gd name="T0" fmla="*/ 23 w 26"/>
                  <a:gd name="T1" fmla="*/ 9 h 23"/>
                  <a:gd name="T2" fmla="*/ 22 w 26"/>
                  <a:gd name="T3" fmla="*/ 8 h 23"/>
                  <a:gd name="T4" fmla="*/ 12 w 26"/>
                  <a:gd name="T5" fmla="*/ 0 h 23"/>
                  <a:gd name="T6" fmla="*/ 11 w 26"/>
                  <a:gd name="T7" fmla="*/ 0 h 23"/>
                  <a:gd name="T8" fmla="*/ 11 w 26"/>
                  <a:gd name="T9" fmla="*/ 0 h 23"/>
                  <a:gd name="T10" fmla="*/ 0 w 26"/>
                  <a:gd name="T11" fmla="*/ 20 h 23"/>
                  <a:gd name="T12" fmla="*/ 0 w 26"/>
                  <a:gd name="T13" fmla="*/ 22 h 23"/>
                  <a:gd name="T14" fmla="*/ 2 w 26"/>
                  <a:gd name="T15" fmla="*/ 23 h 23"/>
                  <a:gd name="T16" fmla="*/ 24 w 26"/>
                  <a:gd name="T17" fmla="*/ 23 h 23"/>
                  <a:gd name="T18" fmla="*/ 26 w 26"/>
                  <a:gd name="T19" fmla="*/ 22 h 23"/>
                  <a:gd name="T20" fmla="*/ 26 w 26"/>
                  <a:gd name="T21" fmla="*/ 20 h 23"/>
                  <a:gd name="T22" fmla="*/ 23 w 26"/>
                  <a:gd name="T23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23">
                    <a:moveTo>
                      <a:pt x="23" y="9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18" y="6"/>
                      <a:pt x="15" y="3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0" y="22"/>
                    </a:cubicBezTo>
                    <a:cubicBezTo>
                      <a:pt x="1" y="23"/>
                      <a:pt x="1" y="23"/>
                      <a:pt x="2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5" y="23"/>
                      <a:pt x="25" y="23"/>
                      <a:pt x="26" y="22"/>
                    </a:cubicBezTo>
                    <a:cubicBezTo>
                      <a:pt x="26" y="22"/>
                      <a:pt x="26" y="21"/>
                      <a:pt x="26" y="20"/>
                    </a:cubicBezTo>
                    <a:lnTo>
                      <a:pt x="2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37" name="Freeform 248"/>
            <p:cNvSpPr>
              <a:spLocks noEditPoints="1"/>
            </p:cNvSpPr>
            <p:nvPr/>
          </p:nvSpPr>
          <p:spPr bwMode="auto">
            <a:xfrm>
              <a:off x="5732950" y="1670712"/>
              <a:ext cx="387136" cy="442861"/>
            </a:xfrm>
            <a:custGeom>
              <a:avLst/>
              <a:gdLst>
                <a:gd name="T0" fmla="*/ 48 w 56"/>
                <a:gd name="T1" fmla="*/ 60 h 64"/>
                <a:gd name="T2" fmla="*/ 45 w 56"/>
                <a:gd name="T3" fmla="*/ 60 h 64"/>
                <a:gd name="T4" fmla="*/ 56 w 56"/>
                <a:gd name="T5" fmla="*/ 40 h 64"/>
                <a:gd name="T6" fmla="*/ 38 w 56"/>
                <a:gd name="T7" fmla="*/ 17 h 64"/>
                <a:gd name="T8" fmla="*/ 42 w 56"/>
                <a:gd name="T9" fmla="*/ 8 h 64"/>
                <a:gd name="T10" fmla="*/ 42 w 56"/>
                <a:gd name="T11" fmla="*/ 5 h 64"/>
                <a:gd name="T12" fmla="*/ 31 w 56"/>
                <a:gd name="T13" fmla="*/ 0 h 64"/>
                <a:gd name="T14" fmla="*/ 29 w 56"/>
                <a:gd name="T15" fmla="*/ 0 h 64"/>
                <a:gd name="T16" fmla="*/ 28 w 56"/>
                <a:gd name="T17" fmla="*/ 1 h 64"/>
                <a:gd name="T18" fmla="*/ 15 w 56"/>
                <a:gd name="T19" fmla="*/ 25 h 64"/>
                <a:gd name="T20" fmla="*/ 17 w 56"/>
                <a:gd name="T21" fmla="*/ 31 h 64"/>
                <a:gd name="T22" fmla="*/ 15 w 56"/>
                <a:gd name="T23" fmla="*/ 35 h 64"/>
                <a:gd name="T24" fmla="*/ 22 w 56"/>
                <a:gd name="T25" fmla="*/ 38 h 64"/>
                <a:gd name="T26" fmla="*/ 24 w 56"/>
                <a:gd name="T27" fmla="*/ 35 h 64"/>
                <a:gd name="T28" fmla="*/ 24 w 56"/>
                <a:gd name="T29" fmla="*/ 35 h 64"/>
                <a:gd name="T30" fmla="*/ 30 w 56"/>
                <a:gd name="T31" fmla="*/ 32 h 64"/>
                <a:gd name="T32" fmla="*/ 34 w 56"/>
                <a:gd name="T33" fmla="*/ 24 h 64"/>
                <a:gd name="T34" fmla="*/ 48 w 56"/>
                <a:gd name="T35" fmla="*/ 40 h 64"/>
                <a:gd name="T36" fmla="*/ 32 w 56"/>
                <a:gd name="T37" fmla="*/ 56 h 64"/>
                <a:gd name="T38" fmla="*/ 20 w 56"/>
                <a:gd name="T39" fmla="*/ 52 h 64"/>
                <a:gd name="T40" fmla="*/ 20 w 56"/>
                <a:gd name="T41" fmla="*/ 50 h 64"/>
                <a:gd name="T42" fmla="*/ 22 w 56"/>
                <a:gd name="T43" fmla="*/ 48 h 64"/>
                <a:gd name="T44" fmla="*/ 32 w 56"/>
                <a:gd name="T45" fmla="*/ 48 h 64"/>
                <a:gd name="T46" fmla="*/ 32 w 56"/>
                <a:gd name="T47" fmla="*/ 44 h 64"/>
                <a:gd name="T48" fmla="*/ 17 w 56"/>
                <a:gd name="T49" fmla="*/ 44 h 64"/>
                <a:gd name="T50" fmla="*/ 8 w 56"/>
                <a:gd name="T51" fmla="*/ 44 h 64"/>
                <a:gd name="T52" fmla="*/ 0 w 56"/>
                <a:gd name="T53" fmla="*/ 44 h 64"/>
                <a:gd name="T54" fmla="*/ 0 w 56"/>
                <a:gd name="T55" fmla="*/ 48 h 64"/>
                <a:gd name="T56" fmla="*/ 9 w 56"/>
                <a:gd name="T57" fmla="*/ 48 h 64"/>
                <a:gd name="T58" fmla="*/ 10 w 56"/>
                <a:gd name="T59" fmla="*/ 48 h 64"/>
                <a:gd name="T60" fmla="*/ 12 w 56"/>
                <a:gd name="T61" fmla="*/ 50 h 64"/>
                <a:gd name="T62" fmla="*/ 12 w 56"/>
                <a:gd name="T63" fmla="*/ 52 h 64"/>
                <a:gd name="T64" fmla="*/ 12 w 56"/>
                <a:gd name="T65" fmla="*/ 60 h 64"/>
                <a:gd name="T66" fmla="*/ 4 w 56"/>
                <a:gd name="T67" fmla="*/ 64 h 64"/>
                <a:gd name="T68" fmla="*/ 56 w 56"/>
                <a:gd name="T69" fmla="*/ 64 h 64"/>
                <a:gd name="T70" fmla="*/ 48 w 56"/>
                <a:gd name="T71" fmla="*/ 60 h 64"/>
                <a:gd name="T72" fmla="*/ 34 w 56"/>
                <a:gd name="T73" fmla="*/ 5 h 64"/>
                <a:gd name="T74" fmla="*/ 33 w 56"/>
                <a:gd name="T75" fmla="*/ 7 h 64"/>
                <a:gd name="T76" fmla="*/ 24 w 56"/>
                <a:gd name="T77" fmla="*/ 24 h 64"/>
                <a:gd name="T78" fmla="*/ 20 w 56"/>
                <a:gd name="T79" fmla="*/ 22 h 64"/>
                <a:gd name="T80" fmla="*/ 20 w 56"/>
                <a:gd name="T81" fmla="*/ 22 h 64"/>
                <a:gd name="T82" fmla="*/ 29 w 56"/>
                <a:gd name="T83" fmla="*/ 5 h 64"/>
                <a:gd name="T84" fmla="*/ 30 w 56"/>
                <a:gd name="T85" fmla="*/ 4 h 64"/>
                <a:gd name="T86" fmla="*/ 32 w 56"/>
                <a:gd name="T87" fmla="*/ 4 h 64"/>
                <a:gd name="T88" fmla="*/ 34 w 56"/>
                <a:gd name="T89" fmla="*/ 5 h 64"/>
                <a:gd name="T90" fmla="*/ 34 w 56"/>
                <a:gd name="T91" fmla="*/ 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64">
                  <a:moveTo>
                    <a:pt x="48" y="60"/>
                  </a:moveTo>
                  <a:cubicBezTo>
                    <a:pt x="45" y="60"/>
                    <a:pt x="45" y="60"/>
                    <a:pt x="45" y="60"/>
                  </a:cubicBezTo>
                  <a:cubicBezTo>
                    <a:pt x="52" y="56"/>
                    <a:pt x="56" y="48"/>
                    <a:pt x="56" y="40"/>
                  </a:cubicBezTo>
                  <a:cubicBezTo>
                    <a:pt x="56" y="29"/>
                    <a:pt x="48" y="19"/>
                    <a:pt x="38" y="17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3" y="7"/>
                    <a:pt x="43" y="6"/>
                    <a:pt x="42" y="5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8" y="1"/>
                    <a:pt x="28" y="1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8"/>
                    <a:pt x="15" y="30"/>
                    <a:pt x="17" y="31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6" y="35"/>
                    <a:pt x="29" y="35"/>
                    <a:pt x="30" y="32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42" y="25"/>
                    <a:pt x="48" y="32"/>
                    <a:pt x="48" y="40"/>
                  </a:cubicBezTo>
                  <a:cubicBezTo>
                    <a:pt x="48" y="49"/>
                    <a:pt x="41" y="56"/>
                    <a:pt x="32" y="56"/>
                  </a:cubicBezTo>
                  <a:cubicBezTo>
                    <a:pt x="28" y="56"/>
                    <a:pt x="23" y="54"/>
                    <a:pt x="20" y="52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9"/>
                    <a:pt x="21" y="48"/>
                    <a:pt x="2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1" y="48"/>
                    <a:pt x="12" y="49"/>
                    <a:pt x="12" y="50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8" y="60"/>
                    <a:pt x="4" y="60"/>
                    <a:pt x="4" y="64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56" y="60"/>
                    <a:pt x="52" y="60"/>
                    <a:pt x="48" y="60"/>
                  </a:cubicBezTo>
                  <a:close/>
                  <a:moveTo>
                    <a:pt x="34" y="5"/>
                  </a:moveTo>
                  <a:cubicBezTo>
                    <a:pt x="33" y="6"/>
                    <a:pt x="33" y="6"/>
                    <a:pt x="33" y="7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30" y="4"/>
                    <a:pt x="30" y="4"/>
                  </a:cubicBezTo>
                  <a:cubicBezTo>
                    <a:pt x="31" y="4"/>
                    <a:pt x="31" y="4"/>
                    <a:pt x="32" y="4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38" name="Group 85"/>
            <p:cNvGrpSpPr/>
            <p:nvPr/>
          </p:nvGrpSpPr>
          <p:grpSpPr>
            <a:xfrm>
              <a:off x="6121198" y="1608515"/>
              <a:ext cx="279323" cy="297027"/>
              <a:chOff x="6954838" y="184151"/>
              <a:chExt cx="225425" cy="239712"/>
            </a:xfrm>
            <a:solidFill>
              <a:srgbClr val="DDDBDB"/>
            </a:solidFill>
          </p:grpSpPr>
          <p:sp>
            <p:nvSpPr>
              <p:cNvPr id="144" name="Freeform 9"/>
              <p:cNvSpPr>
                <a:spLocks/>
              </p:cNvSpPr>
              <p:nvPr/>
            </p:nvSpPr>
            <p:spPr bwMode="auto">
              <a:xfrm>
                <a:off x="6985001" y="274638"/>
                <a:ext cx="165100" cy="149225"/>
              </a:xfrm>
              <a:custGeom>
                <a:avLst/>
                <a:gdLst>
                  <a:gd name="T0" fmla="*/ 36 w 44"/>
                  <a:gd name="T1" fmla="*/ 32 h 40"/>
                  <a:gd name="T2" fmla="*/ 32 w 44"/>
                  <a:gd name="T3" fmla="*/ 32 h 40"/>
                  <a:gd name="T4" fmla="*/ 32 w 44"/>
                  <a:gd name="T5" fmla="*/ 0 h 40"/>
                  <a:gd name="T6" fmla="*/ 24 w 44"/>
                  <a:gd name="T7" fmla="*/ 0 h 40"/>
                  <a:gd name="T8" fmla="*/ 24 w 44"/>
                  <a:gd name="T9" fmla="*/ 32 h 40"/>
                  <a:gd name="T10" fmla="*/ 20 w 44"/>
                  <a:gd name="T11" fmla="*/ 32 h 40"/>
                  <a:gd name="T12" fmla="*/ 20 w 44"/>
                  <a:gd name="T13" fmla="*/ 0 h 40"/>
                  <a:gd name="T14" fmla="*/ 12 w 44"/>
                  <a:gd name="T15" fmla="*/ 0 h 40"/>
                  <a:gd name="T16" fmla="*/ 12 w 44"/>
                  <a:gd name="T17" fmla="*/ 32 h 40"/>
                  <a:gd name="T18" fmla="*/ 8 w 44"/>
                  <a:gd name="T19" fmla="*/ 32 h 40"/>
                  <a:gd name="T20" fmla="*/ 8 w 44"/>
                  <a:gd name="T21" fmla="*/ 0 h 40"/>
                  <a:gd name="T22" fmla="*/ 0 w 44"/>
                  <a:gd name="T23" fmla="*/ 0 h 40"/>
                  <a:gd name="T24" fmla="*/ 0 w 44"/>
                  <a:gd name="T25" fmla="*/ 38 h 40"/>
                  <a:gd name="T26" fmla="*/ 2 w 44"/>
                  <a:gd name="T27" fmla="*/ 40 h 40"/>
                  <a:gd name="T28" fmla="*/ 42 w 44"/>
                  <a:gd name="T29" fmla="*/ 40 h 40"/>
                  <a:gd name="T30" fmla="*/ 44 w 44"/>
                  <a:gd name="T31" fmla="*/ 38 h 40"/>
                  <a:gd name="T32" fmla="*/ 44 w 44"/>
                  <a:gd name="T33" fmla="*/ 0 h 40"/>
                  <a:gd name="T34" fmla="*/ 36 w 44"/>
                  <a:gd name="T35" fmla="*/ 0 h 40"/>
                  <a:gd name="T36" fmla="*/ 36 w 44"/>
                  <a:gd name="T37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40">
                    <a:moveTo>
                      <a:pt x="36" y="32"/>
                    </a:move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40"/>
                      <a:pt x="2" y="40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3" y="40"/>
                      <a:pt x="44" y="39"/>
                      <a:pt x="44" y="38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6" y="0"/>
                      <a:pt x="36" y="0"/>
                      <a:pt x="36" y="0"/>
                    </a:cubicBezTo>
                    <a:lnTo>
                      <a:pt x="36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5" name="Freeform 10"/>
              <p:cNvSpPr>
                <a:spLocks noEditPoints="1"/>
              </p:cNvSpPr>
              <p:nvPr/>
            </p:nvSpPr>
            <p:spPr bwMode="auto">
              <a:xfrm>
                <a:off x="6954838" y="184151"/>
                <a:ext cx="225425" cy="74613"/>
              </a:xfrm>
              <a:custGeom>
                <a:avLst/>
                <a:gdLst>
                  <a:gd name="T0" fmla="*/ 56 w 60"/>
                  <a:gd name="T1" fmla="*/ 8 h 20"/>
                  <a:gd name="T2" fmla="*/ 40 w 60"/>
                  <a:gd name="T3" fmla="*/ 8 h 20"/>
                  <a:gd name="T4" fmla="*/ 40 w 60"/>
                  <a:gd name="T5" fmla="*/ 2 h 20"/>
                  <a:gd name="T6" fmla="*/ 38 w 60"/>
                  <a:gd name="T7" fmla="*/ 0 h 20"/>
                  <a:gd name="T8" fmla="*/ 22 w 60"/>
                  <a:gd name="T9" fmla="*/ 0 h 20"/>
                  <a:gd name="T10" fmla="*/ 20 w 60"/>
                  <a:gd name="T11" fmla="*/ 2 h 20"/>
                  <a:gd name="T12" fmla="*/ 20 w 60"/>
                  <a:gd name="T13" fmla="*/ 8 h 20"/>
                  <a:gd name="T14" fmla="*/ 4 w 60"/>
                  <a:gd name="T15" fmla="*/ 8 h 20"/>
                  <a:gd name="T16" fmla="*/ 0 w 60"/>
                  <a:gd name="T17" fmla="*/ 12 h 20"/>
                  <a:gd name="T18" fmla="*/ 0 w 60"/>
                  <a:gd name="T19" fmla="*/ 16 h 20"/>
                  <a:gd name="T20" fmla="*/ 4 w 60"/>
                  <a:gd name="T21" fmla="*/ 20 h 20"/>
                  <a:gd name="T22" fmla="*/ 56 w 60"/>
                  <a:gd name="T23" fmla="*/ 20 h 20"/>
                  <a:gd name="T24" fmla="*/ 60 w 60"/>
                  <a:gd name="T25" fmla="*/ 16 h 20"/>
                  <a:gd name="T26" fmla="*/ 60 w 60"/>
                  <a:gd name="T27" fmla="*/ 12 h 20"/>
                  <a:gd name="T28" fmla="*/ 56 w 60"/>
                  <a:gd name="T29" fmla="*/ 8 h 20"/>
                  <a:gd name="T30" fmla="*/ 24 w 60"/>
                  <a:gd name="T31" fmla="*/ 8 h 20"/>
                  <a:gd name="T32" fmla="*/ 24 w 60"/>
                  <a:gd name="T33" fmla="*/ 4 h 20"/>
                  <a:gd name="T34" fmla="*/ 36 w 60"/>
                  <a:gd name="T35" fmla="*/ 4 h 20"/>
                  <a:gd name="T36" fmla="*/ 36 w 60"/>
                  <a:gd name="T37" fmla="*/ 8 h 20"/>
                  <a:gd name="T38" fmla="*/ 24 w 60"/>
                  <a:gd name="T39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0" h="20">
                    <a:moveTo>
                      <a:pt x="56" y="8"/>
                    </a:moveTo>
                    <a:cubicBezTo>
                      <a:pt x="40" y="8"/>
                      <a:pt x="40" y="8"/>
                      <a:pt x="40" y="8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0" y="1"/>
                      <a:pt x="20" y="2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10"/>
                      <a:pt x="0" y="12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2" y="20"/>
                      <a:pt x="4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8" y="20"/>
                      <a:pt x="60" y="18"/>
                      <a:pt x="60" y="16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0" y="10"/>
                      <a:pt x="58" y="8"/>
                      <a:pt x="56" y="8"/>
                    </a:cubicBezTo>
                    <a:close/>
                    <a:moveTo>
                      <a:pt x="24" y="8"/>
                    </a:moveTo>
                    <a:cubicBezTo>
                      <a:pt x="24" y="4"/>
                      <a:pt x="24" y="4"/>
                      <a:pt x="24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8"/>
                      <a:pt x="36" y="8"/>
                      <a:pt x="36" y="8"/>
                    </a:cubicBezTo>
                    <a:lnTo>
                      <a:pt x="2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39" name="Freeform 81"/>
            <p:cNvSpPr>
              <a:spLocks/>
            </p:cNvSpPr>
            <p:nvPr/>
          </p:nvSpPr>
          <p:spPr bwMode="auto">
            <a:xfrm>
              <a:off x="5839746" y="1239457"/>
              <a:ext cx="350756" cy="340564"/>
            </a:xfrm>
            <a:custGeom>
              <a:avLst/>
              <a:gdLst>
                <a:gd name="T0" fmla="*/ 94 w 97"/>
                <a:gd name="T1" fmla="*/ 16 h 94"/>
                <a:gd name="T2" fmla="*/ 81 w 97"/>
                <a:gd name="T3" fmla="*/ 27 h 94"/>
                <a:gd name="T4" fmla="*/ 73 w 97"/>
                <a:gd name="T5" fmla="*/ 12 h 94"/>
                <a:gd name="T6" fmla="*/ 82 w 97"/>
                <a:gd name="T7" fmla="*/ 2 h 94"/>
                <a:gd name="T8" fmla="*/ 77 w 97"/>
                <a:gd name="T9" fmla="*/ 2 h 94"/>
                <a:gd name="T10" fmla="*/ 64 w 97"/>
                <a:gd name="T11" fmla="*/ 5 h 94"/>
                <a:gd name="T12" fmla="*/ 61 w 97"/>
                <a:gd name="T13" fmla="*/ 14 h 94"/>
                <a:gd name="T14" fmla="*/ 63 w 97"/>
                <a:gd name="T15" fmla="*/ 27 h 94"/>
                <a:gd name="T16" fmla="*/ 52 w 97"/>
                <a:gd name="T17" fmla="*/ 42 h 94"/>
                <a:gd name="T18" fmla="*/ 43 w 97"/>
                <a:gd name="T19" fmla="*/ 39 h 94"/>
                <a:gd name="T20" fmla="*/ 35 w 97"/>
                <a:gd name="T21" fmla="*/ 33 h 94"/>
                <a:gd name="T22" fmla="*/ 34 w 97"/>
                <a:gd name="T23" fmla="*/ 31 h 94"/>
                <a:gd name="T24" fmla="*/ 33 w 97"/>
                <a:gd name="T25" fmla="*/ 27 h 94"/>
                <a:gd name="T26" fmla="*/ 31 w 97"/>
                <a:gd name="T27" fmla="*/ 23 h 94"/>
                <a:gd name="T28" fmla="*/ 47 w 97"/>
                <a:gd name="T29" fmla="*/ 17 h 94"/>
                <a:gd name="T30" fmla="*/ 45 w 97"/>
                <a:gd name="T31" fmla="*/ 12 h 94"/>
                <a:gd name="T32" fmla="*/ 44 w 97"/>
                <a:gd name="T33" fmla="*/ 10 h 94"/>
                <a:gd name="T34" fmla="*/ 11 w 97"/>
                <a:gd name="T35" fmla="*/ 23 h 94"/>
                <a:gd name="T36" fmla="*/ 11 w 97"/>
                <a:gd name="T37" fmla="*/ 24 h 94"/>
                <a:gd name="T38" fmla="*/ 9 w 97"/>
                <a:gd name="T39" fmla="*/ 33 h 94"/>
                <a:gd name="T40" fmla="*/ 0 w 97"/>
                <a:gd name="T41" fmla="*/ 38 h 94"/>
                <a:gd name="T42" fmla="*/ 17 w 97"/>
                <a:gd name="T43" fmla="*/ 41 h 94"/>
                <a:gd name="T44" fmla="*/ 16 w 97"/>
                <a:gd name="T45" fmla="*/ 36 h 94"/>
                <a:gd name="T46" fmla="*/ 24 w 97"/>
                <a:gd name="T47" fmla="*/ 37 h 94"/>
                <a:gd name="T48" fmla="*/ 27 w 97"/>
                <a:gd name="T49" fmla="*/ 39 h 94"/>
                <a:gd name="T50" fmla="*/ 29 w 97"/>
                <a:gd name="T51" fmla="*/ 39 h 94"/>
                <a:gd name="T52" fmla="*/ 36 w 97"/>
                <a:gd name="T53" fmla="*/ 49 h 94"/>
                <a:gd name="T54" fmla="*/ 15 w 97"/>
                <a:gd name="T55" fmla="*/ 84 h 94"/>
                <a:gd name="T56" fmla="*/ 23 w 97"/>
                <a:gd name="T57" fmla="*/ 93 h 94"/>
                <a:gd name="T58" fmla="*/ 77 w 97"/>
                <a:gd name="T59" fmla="*/ 89 h 94"/>
                <a:gd name="T60" fmla="*/ 85 w 97"/>
                <a:gd name="T61" fmla="*/ 81 h 94"/>
                <a:gd name="T62" fmla="*/ 59 w 97"/>
                <a:gd name="T63" fmla="*/ 53 h 94"/>
                <a:gd name="T64" fmla="*/ 69 w 97"/>
                <a:gd name="T65" fmla="*/ 42 h 94"/>
                <a:gd name="T66" fmla="*/ 77 w 97"/>
                <a:gd name="T67" fmla="*/ 38 h 94"/>
                <a:gd name="T68" fmla="*/ 96 w 97"/>
                <a:gd name="T69" fmla="*/ 28 h 94"/>
                <a:gd name="T70" fmla="*/ 97 w 97"/>
                <a:gd name="T71" fmla="*/ 1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7" h="94">
                  <a:moveTo>
                    <a:pt x="96" y="16"/>
                  </a:moveTo>
                  <a:cubicBezTo>
                    <a:pt x="95" y="16"/>
                    <a:pt x="94" y="16"/>
                    <a:pt x="94" y="16"/>
                  </a:cubicBezTo>
                  <a:cubicBezTo>
                    <a:pt x="94" y="16"/>
                    <a:pt x="94" y="16"/>
                    <a:pt x="87" y="27"/>
                  </a:cubicBezTo>
                  <a:cubicBezTo>
                    <a:pt x="87" y="27"/>
                    <a:pt x="87" y="27"/>
                    <a:pt x="81" y="27"/>
                  </a:cubicBezTo>
                  <a:cubicBezTo>
                    <a:pt x="81" y="27"/>
                    <a:pt x="81" y="27"/>
                    <a:pt x="73" y="19"/>
                  </a:cubicBezTo>
                  <a:cubicBezTo>
                    <a:pt x="73" y="19"/>
                    <a:pt x="73" y="19"/>
                    <a:pt x="73" y="12"/>
                  </a:cubicBezTo>
                  <a:cubicBezTo>
                    <a:pt x="73" y="12"/>
                    <a:pt x="73" y="12"/>
                    <a:pt x="83" y="4"/>
                  </a:cubicBezTo>
                  <a:cubicBezTo>
                    <a:pt x="83" y="3"/>
                    <a:pt x="83" y="2"/>
                    <a:pt x="82" y="2"/>
                  </a:cubicBezTo>
                  <a:cubicBezTo>
                    <a:pt x="82" y="2"/>
                    <a:pt x="82" y="2"/>
                    <a:pt x="81" y="2"/>
                  </a:cubicBezTo>
                  <a:cubicBezTo>
                    <a:pt x="81" y="2"/>
                    <a:pt x="79" y="2"/>
                    <a:pt x="77" y="2"/>
                  </a:cubicBezTo>
                  <a:cubicBezTo>
                    <a:pt x="77" y="1"/>
                    <a:pt x="76" y="1"/>
                    <a:pt x="75" y="1"/>
                  </a:cubicBezTo>
                  <a:cubicBezTo>
                    <a:pt x="69" y="0"/>
                    <a:pt x="66" y="3"/>
                    <a:pt x="64" y="5"/>
                  </a:cubicBezTo>
                  <a:cubicBezTo>
                    <a:pt x="62" y="8"/>
                    <a:pt x="61" y="10"/>
                    <a:pt x="61" y="10"/>
                  </a:cubicBezTo>
                  <a:cubicBezTo>
                    <a:pt x="61" y="10"/>
                    <a:pt x="61" y="11"/>
                    <a:pt x="61" y="14"/>
                  </a:cubicBezTo>
                  <a:cubicBezTo>
                    <a:pt x="61" y="18"/>
                    <a:pt x="61" y="23"/>
                    <a:pt x="62" y="26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2" y="30"/>
                    <a:pt x="59" y="35"/>
                    <a:pt x="59" y="35"/>
                  </a:cubicBezTo>
                  <a:cubicBezTo>
                    <a:pt x="59" y="35"/>
                    <a:pt x="59" y="35"/>
                    <a:pt x="52" y="42"/>
                  </a:cubicBezTo>
                  <a:cubicBezTo>
                    <a:pt x="52" y="42"/>
                    <a:pt x="52" y="42"/>
                    <a:pt x="50" y="45"/>
                  </a:cubicBezTo>
                  <a:cubicBezTo>
                    <a:pt x="50" y="45"/>
                    <a:pt x="50" y="45"/>
                    <a:pt x="43" y="39"/>
                  </a:cubicBezTo>
                  <a:cubicBezTo>
                    <a:pt x="43" y="40"/>
                    <a:pt x="42" y="41"/>
                    <a:pt x="42" y="41"/>
                  </a:cubicBezTo>
                  <a:cubicBezTo>
                    <a:pt x="42" y="41"/>
                    <a:pt x="42" y="41"/>
                    <a:pt x="35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5" y="33"/>
                    <a:pt x="34" y="31"/>
                  </a:cubicBezTo>
                  <a:cubicBezTo>
                    <a:pt x="34" y="31"/>
                    <a:pt x="34" y="31"/>
                    <a:pt x="31" y="29"/>
                  </a:cubicBezTo>
                  <a:cubicBezTo>
                    <a:pt x="31" y="29"/>
                    <a:pt x="31" y="29"/>
                    <a:pt x="33" y="27"/>
                  </a:cubicBezTo>
                  <a:cubicBezTo>
                    <a:pt x="33" y="27"/>
                    <a:pt x="33" y="27"/>
                    <a:pt x="31" y="26"/>
                  </a:cubicBezTo>
                  <a:cubicBezTo>
                    <a:pt x="31" y="25"/>
                    <a:pt x="31" y="24"/>
                    <a:pt x="31" y="23"/>
                  </a:cubicBezTo>
                  <a:cubicBezTo>
                    <a:pt x="32" y="22"/>
                    <a:pt x="39" y="20"/>
                    <a:pt x="45" y="18"/>
                  </a:cubicBezTo>
                  <a:cubicBezTo>
                    <a:pt x="45" y="18"/>
                    <a:pt x="45" y="18"/>
                    <a:pt x="47" y="17"/>
                  </a:cubicBezTo>
                  <a:cubicBezTo>
                    <a:pt x="47" y="17"/>
                    <a:pt x="47" y="17"/>
                    <a:pt x="46" y="15"/>
                  </a:cubicBezTo>
                  <a:cubicBezTo>
                    <a:pt x="46" y="15"/>
                    <a:pt x="46" y="15"/>
                    <a:pt x="45" y="12"/>
                  </a:cubicBezTo>
                  <a:cubicBezTo>
                    <a:pt x="45" y="12"/>
                    <a:pt x="45" y="12"/>
                    <a:pt x="44" y="11"/>
                  </a:cubicBezTo>
                  <a:cubicBezTo>
                    <a:pt x="44" y="11"/>
                    <a:pt x="44" y="11"/>
                    <a:pt x="44" y="10"/>
                  </a:cubicBezTo>
                  <a:cubicBezTo>
                    <a:pt x="43" y="10"/>
                    <a:pt x="38" y="10"/>
                    <a:pt x="32" y="11"/>
                  </a:cubicBezTo>
                  <a:cubicBezTo>
                    <a:pt x="23" y="13"/>
                    <a:pt x="17" y="17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7"/>
                    <a:pt x="11" y="29"/>
                    <a:pt x="11" y="30"/>
                  </a:cubicBezTo>
                  <a:cubicBezTo>
                    <a:pt x="11" y="31"/>
                    <a:pt x="11" y="33"/>
                    <a:pt x="9" y="33"/>
                  </a:cubicBezTo>
                  <a:cubicBezTo>
                    <a:pt x="9" y="33"/>
                    <a:pt x="9" y="33"/>
                    <a:pt x="6" y="31"/>
                  </a:cubicBezTo>
                  <a:cubicBezTo>
                    <a:pt x="6" y="31"/>
                    <a:pt x="6" y="31"/>
                    <a:pt x="0" y="38"/>
                  </a:cubicBezTo>
                  <a:cubicBezTo>
                    <a:pt x="0" y="38"/>
                    <a:pt x="0" y="38"/>
                    <a:pt x="10" y="48"/>
                  </a:cubicBezTo>
                  <a:cubicBezTo>
                    <a:pt x="10" y="48"/>
                    <a:pt x="10" y="48"/>
                    <a:pt x="17" y="41"/>
                  </a:cubicBezTo>
                  <a:cubicBezTo>
                    <a:pt x="17" y="41"/>
                    <a:pt x="17" y="41"/>
                    <a:pt x="13" y="37"/>
                  </a:cubicBezTo>
                  <a:cubicBezTo>
                    <a:pt x="14" y="37"/>
                    <a:pt x="15" y="37"/>
                    <a:pt x="16" y="36"/>
                  </a:cubicBezTo>
                  <a:cubicBezTo>
                    <a:pt x="17" y="35"/>
                    <a:pt x="21" y="35"/>
                    <a:pt x="23" y="36"/>
                  </a:cubicBezTo>
                  <a:cubicBezTo>
                    <a:pt x="23" y="36"/>
                    <a:pt x="23" y="36"/>
                    <a:pt x="24" y="37"/>
                  </a:cubicBezTo>
                  <a:cubicBezTo>
                    <a:pt x="24" y="37"/>
                    <a:pt x="24" y="37"/>
                    <a:pt x="25" y="36"/>
                  </a:cubicBezTo>
                  <a:cubicBezTo>
                    <a:pt x="25" y="36"/>
                    <a:pt x="25" y="36"/>
                    <a:pt x="27" y="39"/>
                  </a:cubicBezTo>
                  <a:cubicBezTo>
                    <a:pt x="27" y="39"/>
                    <a:pt x="27" y="39"/>
                    <a:pt x="29" y="40"/>
                  </a:cubicBezTo>
                  <a:cubicBezTo>
                    <a:pt x="29" y="40"/>
                    <a:pt x="29" y="40"/>
                    <a:pt x="29" y="39"/>
                  </a:cubicBezTo>
                  <a:cubicBezTo>
                    <a:pt x="29" y="39"/>
                    <a:pt x="29" y="39"/>
                    <a:pt x="37" y="47"/>
                  </a:cubicBezTo>
                  <a:cubicBezTo>
                    <a:pt x="36" y="48"/>
                    <a:pt x="36" y="48"/>
                    <a:pt x="36" y="49"/>
                  </a:cubicBezTo>
                  <a:cubicBezTo>
                    <a:pt x="36" y="49"/>
                    <a:pt x="36" y="49"/>
                    <a:pt x="42" y="55"/>
                  </a:cubicBezTo>
                  <a:cubicBezTo>
                    <a:pt x="42" y="55"/>
                    <a:pt x="42" y="55"/>
                    <a:pt x="15" y="84"/>
                  </a:cubicBezTo>
                  <a:cubicBezTo>
                    <a:pt x="13" y="86"/>
                    <a:pt x="14" y="89"/>
                    <a:pt x="17" y="91"/>
                  </a:cubicBezTo>
                  <a:cubicBezTo>
                    <a:pt x="19" y="93"/>
                    <a:pt x="22" y="94"/>
                    <a:pt x="23" y="93"/>
                  </a:cubicBezTo>
                  <a:cubicBezTo>
                    <a:pt x="23" y="93"/>
                    <a:pt x="23" y="93"/>
                    <a:pt x="50" y="63"/>
                  </a:cubicBezTo>
                  <a:cubicBezTo>
                    <a:pt x="50" y="63"/>
                    <a:pt x="50" y="63"/>
                    <a:pt x="77" y="89"/>
                  </a:cubicBezTo>
                  <a:cubicBezTo>
                    <a:pt x="79" y="91"/>
                    <a:pt x="82" y="90"/>
                    <a:pt x="84" y="88"/>
                  </a:cubicBezTo>
                  <a:cubicBezTo>
                    <a:pt x="86" y="85"/>
                    <a:pt x="87" y="82"/>
                    <a:pt x="85" y="81"/>
                  </a:cubicBezTo>
                  <a:cubicBezTo>
                    <a:pt x="85" y="81"/>
                    <a:pt x="85" y="81"/>
                    <a:pt x="58" y="54"/>
                  </a:cubicBezTo>
                  <a:cubicBezTo>
                    <a:pt x="58" y="54"/>
                    <a:pt x="58" y="54"/>
                    <a:pt x="59" y="53"/>
                  </a:cubicBezTo>
                  <a:cubicBezTo>
                    <a:pt x="59" y="53"/>
                    <a:pt x="59" y="53"/>
                    <a:pt x="59" y="52"/>
                  </a:cubicBezTo>
                  <a:cubicBezTo>
                    <a:pt x="59" y="52"/>
                    <a:pt x="65" y="45"/>
                    <a:pt x="69" y="42"/>
                  </a:cubicBezTo>
                  <a:cubicBezTo>
                    <a:pt x="71" y="40"/>
                    <a:pt x="73" y="39"/>
                    <a:pt x="74" y="38"/>
                  </a:cubicBezTo>
                  <a:cubicBezTo>
                    <a:pt x="75" y="38"/>
                    <a:pt x="77" y="38"/>
                    <a:pt x="77" y="38"/>
                  </a:cubicBezTo>
                  <a:cubicBezTo>
                    <a:pt x="77" y="38"/>
                    <a:pt x="83" y="39"/>
                    <a:pt x="83" y="39"/>
                  </a:cubicBezTo>
                  <a:cubicBezTo>
                    <a:pt x="92" y="39"/>
                    <a:pt x="96" y="28"/>
                    <a:pt x="96" y="28"/>
                  </a:cubicBezTo>
                  <a:cubicBezTo>
                    <a:pt x="96" y="28"/>
                    <a:pt x="96" y="27"/>
                    <a:pt x="97" y="21"/>
                  </a:cubicBezTo>
                  <a:cubicBezTo>
                    <a:pt x="97" y="19"/>
                    <a:pt x="97" y="18"/>
                    <a:pt x="97" y="17"/>
                  </a:cubicBezTo>
                  <a:cubicBezTo>
                    <a:pt x="96" y="16"/>
                    <a:pt x="96" y="16"/>
                    <a:pt x="96" y="16"/>
                  </a:cubicBez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0" name="Freeform 33"/>
            <p:cNvSpPr>
              <a:spLocks noEditPoints="1"/>
            </p:cNvSpPr>
            <p:nvPr/>
          </p:nvSpPr>
          <p:spPr bwMode="auto">
            <a:xfrm rot="21545399">
              <a:off x="5592923" y="937672"/>
              <a:ext cx="361144" cy="337625"/>
            </a:xfrm>
            <a:custGeom>
              <a:avLst/>
              <a:gdLst>
                <a:gd name="T0" fmla="*/ 159 w 282"/>
                <a:gd name="T1" fmla="*/ 0 h 264"/>
                <a:gd name="T2" fmla="*/ 0 w 282"/>
                <a:gd name="T3" fmla="*/ 176 h 264"/>
                <a:gd name="T4" fmla="*/ 53 w 282"/>
                <a:gd name="T5" fmla="*/ 176 h 264"/>
                <a:gd name="T6" fmla="*/ 106 w 282"/>
                <a:gd name="T7" fmla="*/ 194 h 264"/>
                <a:gd name="T8" fmla="*/ 159 w 282"/>
                <a:gd name="T9" fmla="*/ 264 h 264"/>
                <a:gd name="T10" fmla="*/ 282 w 282"/>
                <a:gd name="T11" fmla="*/ 124 h 264"/>
                <a:gd name="T12" fmla="*/ 159 w 282"/>
                <a:gd name="T13" fmla="*/ 0 h 264"/>
                <a:gd name="T14" fmla="*/ 71 w 282"/>
                <a:gd name="T15" fmla="*/ 128 h 264"/>
                <a:gd name="T16" fmla="*/ 49 w 282"/>
                <a:gd name="T17" fmla="*/ 106 h 264"/>
                <a:gd name="T18" fmla="*/ 71 w 282"/>
                <a:gd name="T19" fmla="*/ 84 h 264"/>
                <a:gd name="T20" fmla="*/ 93 w 282"/>
                <a:gd name="T21" fmla="*/ 106 h 264"/>
                <a:gd name="T22" fmla="*/ 71 w 282"/>
                <a:gd name="T23" fmla="*/ 128 h 264"/>
                <a:gd name="T24" fmla="*/ 110 w 282"/>
                <a:gd name="T25" fmla="*/ 62 h 264"/>
                <a:gd name="T26" fmla="*/ 132 w 282"/>
                <a:gd name="T27" fmla="*/ 40 h 264"/>
                <a:gd name="T28" fmla="*/ 154 w 282"/>
                <a:gd name="T29" fmla="*/ 62 h 264"/>
                <a:gd name="T30" fmla="*/ 132 w 282"/>
                <a:gd name="T31" fmla="*/ 84 h 264"/>
                <a:gd name="T32" fmla="*/ 110 w 282"/>
                <a:gd name="T33" fmla="*/ 62 h 264"/>
                <a:gd name="T34" fmla="*/ 167 w 282"/>
                <a:gd name="T35" fmla="*/ 216 h 264"/>
                <a:gd name="T36" fmla="*/ 137 w 282"/>
                <a:gd name="T37" fmla="*/ 185 h 264"/>
                <a:gd name="T38" fmla="*/ 167 w 282"/>
                <a:gd name="T39" fmla="*/ 154 h 264"/>
                <a:gd name="T40" fmla="*/ 198 w 282"/>
                <a:gd name="T41" fmla="*/ 185 h 264"/>
                <a:gd name="T42" fmla="*/ 167 w 282"/>
                <a:gd name="T43" fmla="*/ 216 h 264"/>
                <a:gd name="T44" fmla="*/ 220 w 282"/>
                <a:gd name="T45" fmla="*/ 163 h 264"/>
                <a:gd name="T46" fmla="*/ 207 w 282"/>
                <a:gd name="T47" fmla="*/ 150 h 264"/>
                <a:gd name="T48" fmla="*/ 220 w 282"/>
                <a:gd name="T49" fmla="*/ 137 h 264"/>
                <a:gd name="T50" fmla="*/ 233 w 282"/>
                <a:gd name="T51" fmla="*/ 150 h 264"/>
                <a:gd name="T52" fmla="*/ 220 w 282"/>
                <a:gd name="T53" fmla="*/ 163 h 264"/>
                <a:gd name="T54" fmla="*/ 203 w 282"/>
                <a:gd name="T55" fmla="*/ 110 h 264"/>
                <a:gd name="T56" fmla="*/ 172 w 282"/>
                <a:gd name="T57" fmla="*/ 80 h 264"/>
                <a:gd name="T58" fmla="*/ 203 w 282"/>
                <a:gd name="T59" fmla="*/ 49 h 264"/>
                <a:gd name="T60" fmla="*/ 233 w 282"/>
                <a:gd name="T61" fmla="*/ 80 h 264"/>
                <a:gd name="T62" fmla="*/ 203 w 282"/>
                <a:gd name="T63" fmla="*/ 11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2" h="264">
                  <a:moveTo>
                    <a:pt x="159" y="0"/>
                  </a:moveTo>
                  <a:cubicBezTo>
                    <a:pt x="53" y="0"/>
                    <a:pt x="0" y="106"/>
                    <a:pt x="0" y="176"/>
                  </a:cubicBezTo>
                  <a:cubicBezTo>
                    <a:pt x="0" y="194"/>
                    <a:pt x="35" y="229"/>
                    <a:pt x="53" y="176"/>
                  </a:cubicBezTo>
                  <a:cubicBezTo>
                    <a:pt x="61" y="153"/>
                    <a:pt x="106" y="159"/>
                    <a:pt x="106" y="194"/>
                  </a:cubicBezTo>
                  <a:cubicBezTo>
                    <a:pt x="106" y="233"/>
                    <a:pt x="123" y="264"/>
                    <a:pt x="159" y="264"/>
                  </a:cubicBezTo>
                  <a:cubicBezTo>
                    <a:pt x="264" y="264"/>
                    <a:pt x="282" y="176"/>
                    <a:pt x="282" y="124"/>
                  </a:cubicBezTo>
                  <a:cubicBezTo>
                    <a:pt x="282" y="71"/>
                    <a:pt x="264" y="0"/>
                    <a:pt x="159" y="0"/>
                  </a:cubicBezTo>
                  <a:close/>
                  <a:moveTo>
                    <a:pt x="71" y="128"/>
                  </a:moveTo>
                  <a:cubicBezTo>
                    <a:pt x="58" y="128"/>
                    <a:pt x="49" y="118"/>
                    <a:pt x="49" y="106"/>
                  </a:cubicBezTo>
                  <a:cubicBezTo>
                    <a:pt x="49" y="94"/>
                    <a:pt x="58" y="84"/>
                    <a:pt x="71" y="84"/>
                  </a:cubicBezTo>
                  <a:cubicBezTo>
                    <a:pt x="83" y="84"/>
                    <a:pt x="93" y="94"/>
                    <a:pt x="93" y="106"/>
                  </a:cubicBezTo>
                  <a:cubicBezTo>
                    <a:pt x="93" y="118"/>
                    <a:pt x="83" y="128"/>
                    <a:pt x="71" y="128"/>
                  </a:cubicBezTo>
                  <a:close/>
                  <a:moveTo>
                    <a:pt x="110" y="62"/>
                  </a:moveTo>
                  <a:cubicBezTo>
                    <a:pt x="110" y="50"/>
                    <a:pt x="120" y="40"/>
                    <a:pt x="132" y="40"/>
                  </a:cubicBezTo>
                  <a:cubicBezTo>
                    <a:pt x="144" y="40"/>
                    <a:pt x="154" y="50"/>
                    <a:pt x="154" y="62"/>
                  </a:cubicBezTo>
                  <a:cubicBezTo>
                    <a:pt x="154" y="74"/>
                    <a:pt x="144" y="84"/>
                    <a:pt x="132" y="84"/>
                  </a:cubicBezTo>
                  <a:cubicBezTo>
                    <a:pt x="120" y="84"/>
                    <a:pt x="110" y="74"/>
                    <a:pt x="110" y="62"/>
                  </a:cubicBezTo>
                  <a:close/>
                  <a:moveTo>
                    <a:pt x="167" y="216"/>
                  </a:moveTo>
                  <a:cubicBezTo>
                    <a:pt x="150" y="216"/>
                    <a:pt x="137" y="202"/>
                    <a:pt x="137" y="185"/>
                  </a:cubicBezTo>
                  <a:cubicBezTo>
                    <a:pt x="137" y="168"/>
                    <a:pt x="150" y="154"/>
                    <a:pt x="167" y="154"/>
                  </a:cubicBezTo>
                  <a:cubicBezTo>
                    <a:pt x="184" y="154"/>
                    <a:pt x="198" y="168"/>
                    <a:pt x="198" y="185"/>
                  </a:cubicBezTo>
                  <a:cubicBezTo>
                    <a:pt x="198" y="202"/>
                    <a:pt x="184" y="216"/>
                    <a:pt x="167" y="216"/>
                  </a:cubicBezTo>
                  <a:close/>
                  <a:moveTo>
                    <a:pt x="220" y="163"/>
                  </a:moveTo>
                  <a:cubicBezTo>
                    <a:pt x="213" y="163"/>
                    <a:pt x="207" y="157"/>
                    <a:pt x="207" y="150"/>
                  </a:cubicBezTo>
                  <a:cubicBezTo>
                    <a:pt x="207" y="143"/>
                    <a:pt x="213" y="137"/>
                    <a:pt x="220" y="137"/>
                  </a:cubicBezTo>
                  <a:cubicBezTo>
                    <a:pt x="227" y="137"/>
                    <a:pt x="233" y="143"/>
                    <a:pt x="233" y="150"/>
                  </a:cubicBezTo>
                  <a:cubicBezTo>
                    <a:pt x="233" y="157"/>
                    <a:pt x="227" y="163"/>
                    <a:pt x="220" y="163"/>
                  </a:cubicBezTo>
                  <a:close/>
                  <a:moveTo>
                    <a:pt x="203" y="110"/>
                  </a:moveTo>
                  <a:cubicBezTo>
                    <a:pt x="186" y="110"/>
                    <a:pt x="172" y="97"/>
                    <a:pt x="172" y="80"/>
                  </a:cubicBezTo>
                  <a:cubicBezTo>
                    <a:pt x="172" y="63"/>
                    <a:pt x="186" y="49"/>
                    <a:pt x="203" y="49"/>
                  </a:cubicBezTo>
                  <a:cubicBezTo>
                    <a:pt x="220" y="49"/>
                    <a:pt x="233" y="63"/>
                    <a:pt x="233" y="80"/>
                  </a:cubicBezTo>
                  <a:cubicBezTo>
                    <a:pt x="233" y="97"/>
                    <a:pt x="220" y="110"/>
                    <a:pt x="203" y="110"/>
                  </a:cubicBez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1" name="Freeform 104"/>
            <p:cNvSpPr>
              <a:spLocks noEditPoints="1"/>
            </p:cNvSpPr>
            <p:nvPr/>
          </p:nvSpPr>
          <p:spPr bwMode="auto">
            <a:xfrm rot="21545399">
              <a:off x="5259014" y="1152373"/>
              <a:ext cx="309720" cy="341323"/>
            </a:xfrm>
            <a:custGeom>
              <a:avLst/>
              <a:gdLst>
                <a:gd name="T0" fmla="*/ 132 w 145"/>
                <a:gd name="T1" fmla="*/ 0 h 160"/>
                <a:gd name="T2" fmla="*/ 13 w 145"/>
                <a:gd name="T3" fmla="*/ 0 h 160"/>
                <a:gd name="T4" fmla="*/ 0 w 145"/>
                <a:gd name="T5" fmla="*/ 13 h 160"/>
                <a:gd name="T6" fmla="*/ 0 w 145"/>
                <a:gd name="T7" fmla="*/ 147 h 160"/>
                <a:gd name="T8" fmla="*/ 13 w 145"/>
                <a:gd name="T9" fmla="*/ 160 h 160"/>
                <a:gd name="T10" fmla="*/ 132 w 145"/>
                <a:gd name="T11" fmla="*/ 160 h 160"/>
                <a:gd name="T12" fmla="*/ 145 w 145"/>
                <a:gd name="T13" fmla="*/ 147 h 160"/>
                <a:gd name="T14" fmla="*/ 145 w 145"/>
                <a:gd name="T15" fmla="*/ 13 h 160"/>
                <a:gd name="T16" fmla="*/ 132 w 145"/>
                <a:gd name="T17" fmla="*/ 0 h 160"/>
                <a:gd name="T18" fmla="*/ 10 w 145"/>
                <a:gd name="T19" fmla="*/ 147 h 160"/>
                <a:gd name="T20" fmla="*/ 10 w 145"/>
                <a:gd name="T21" fmla="*/ 13 h 160"/>
                <a:gd name="T22" fmla="*/ 13 w 145"/>
                <a:gd name="T23" fmla="*/ 10 h 160"/>
                <a:gd name="T24" fmla="*/ 36 w 145"/>
                <a:gd name="T25" fmla="*/ 10 h 160"/>
                <a:gd name="T26" fmla="*/ 36 w 145"/>
                <a:gd name="T27" fmla="*/ 150 h 160"/>
                <a:gd name="T28" fmla="*/ 13 w 145"/>
                <a:gd name="T29" fmla="*/ 150 h 160"/>
                <a:gd name="T30" fmla="*/ 10 w 145"/>
                <a:gd name="T31" fmla="*/ 147 h 160"/>
                <a:gd name="T32" fmla="*/ 134 w 145"/>
                <a:gd name="T33" fmla="*/ 147 h 160"/>
                <a:gd name="T34" fmla="*/ 132 w 145"/>
                <a:gd name="T35" fmla="*/ 150 h 160"/>
                <a:gd name="T36" fmla="*/ 41 w 145"/>
                <a:gd name="T37" fmla="*/ 150 h 160"/>
                <a:gd name="T38" fmla="*/ 41 w 145"/>
                <a:gd name="T39" fmla="*/ 10 h 160"/>
                <a:gd name="T40" fmla="*/ 85 w 145"/>
                <a:gd name="T41" fmla="*/ 10 h 160"/>
                <a:gd name="T42" fmla="*/ 85 w 145"/>
                <a:gd name="T43" fmla="*/ 48 h 160"/>
                <a:gd name="T44" fmla="*/ 98 w 145"/>
                <a:gd name="T45" fmla="*/ 36 h 160"/>
                <a:gd name="T46" fmla="*/ 111 w 145"/>
                <a:gd name="T47" fmla="*/ 48 h 160"/>
                <a:gd name="T48" fmla="*/ 111 w 145"/>
                <a:gd name="T49" fmla="*/ 10 h 160"/>
                <a:gd name="T50" fmla="*/ 132 w 145"/>
                <a:gd name="T51" fmla="*/ 10 h 160"/>
                <a:gd name="T52" fmla="*/ 134 w 145"/>
                <a:gd name="T53" fmla="*/ 13 h 160"/>
                <a:gd name="T54" fmla="*/ 134 w 145"/>
                <a:gd name="T55" fmla="*/ 14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5" h="160">
                  <a:moveTo>
                    <a:pt x="132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5"/>
                    <a:pt x="6" y="160"/>
                    <a:pt x="13" y="160"/>
                  </a:cubicBezTo>
                  <a:cubicBezTo>
                    <a:pt x="132" y="160"/>
                    <a:pt x="132" y="160"/>
                    <a:pt x="132" y="160"/>
                  </a:cubicBezTo>
                  <a:cubicBezTo>
                    <a:pt x="139" y="160"/>
                    <a:pt x="145" y="155"/>
                    <a:pt x="145" y="147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5" y="6"/>
                    <a:pt x="139" y="0"/>
                    <a:pt x="132" y="0"/>
                  </a:cubicBezTo>
                  <a:close/>
                  <a:moveTo>
                    <a:pt x="10" y="147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2" y="10"/>
                    <a:pt x="13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50"/>
                    <a:pt x="36" y="150"/>
                    <a:pt x="36" y="150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0"/>
                    <a:pt x="10" y="149"/>
                    <a:pt x="10" y="147"/>
                  </a:cubicBezTo>
                  <a:close/>
                  <a:moveTo>
                    <a:pt x="134" y="147"/>
                  </a:moveTo>
                  <a:cubicBezTo>
                    <a:pt x="134" y="149"/>
                    <a:pt x="133" y="150"/>
                    <a:pt x="132" y="150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3" y="10"/>
                    <a:pt x="134" y="12"/>
                    <a:pt x="134" y="13"/>
                  </a:cubicBezTo>
                  <a:lnTo>
                    <a:pt x="134" y="147"/>
                  </a:ln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2" name="Freeform 19"/>
            <p:cNvSpPr>
              <a:spLocks/>
            </p:cNvSpPr>
            <p:nvPr/>
          </p:nvSpPr>
          <p:spPr bwMode="auto">
            <a:xfrm rot="21545399">
              <a:off x="5245943" y="653550"/>
              <a:ext cx="442326" cy="427155"/>
            </a:xfrm>
            <a:custGeom>
              <a:avLst/>
              <a:gdLst>
                <a:gd name="T0" fmla="*/ 118 w 224"/>
                <a:gd name="T1" fmla="*/ 199 h 217"/>
                <a:gd name="T2" fmla="*/ 116 w 224"/>
                <a:gd name="T3" fmla="*/ 185 h 217"/>
                <a:gd name="T4" fmla="*/ 93 w 224"/>
                <a:gd name="T5" fmla="*/ 164 h 217"/>
                <a:gd name="T6" fmla="*/ 112 w 224"/>
                <a:gd name="T7" fmla="*/ 126 h 217"/>
                <a:gd name="T8" fmla="*/ 151 w 224"/>
                <a:gd name="T9" fmla="*/ 145 h 217"/>
                <a:gd name="T10" fmla="*/ 144 w 224"/>
                <a:gd name="T11" fmla="*/ 176 h 217"/>
                <a:gd name="T12" fmla="*/ 149 w 224"/>
                <a:gd name="T13" fmla="*/ 185 h 217"/>
                <a:gd name="T14" fmla="*/ 175 w 224"/>
                <a:gd name="T15" fmla="*/ 173 h 217"/>
                <a:gd name="T16" fmla="*/ 180 w 224"/>
                <a:gd name="T17" fmla="*/ 162 h 217"/>
                <a:gd name="T18" fmla="*/ 163 w 224"/>
                <a:gd name="T19" fmla="*/ 121 h 217"/>
                <a:gd name="T20" fmla="*/ 169 w 224"/>
                <a:gd name="T21" fmla="*/ 117 h 217"/>
                <a:gd name="T22" fmla="*/ 200 w 224"/>
                <a:gd name="T23" fmla="*/ 124 h 217"/>
                <a:gd name="T24" fmla="*/ 219 w 224"/>
                <a:gd name="T25" fmla="*/ 86 h 217"/>
                <a:gd name="T26" fmla="*/ 181 w 224"/>
                <a:gd name="T27" fmla="*/ 66 h 217"/>
                <a:gd name="T28" fmla="*/ 160 w 224"/>
                <a:gd name="T29" fmla="*/ 90 h 217"/>
                <a:gd name="T30" fmla="*/ 152 w 224"/>
                <a:gd name="T31" fmla="*/ 91 h 217"/>
                <a:gd name="T32" fmla="*/ 142 w 224"/>
                <a:gd name="T33" fmla="*/ 46 h 217"/>
                <a:gd name="T34" fmla="*/ 131 w 224"/>
                <a:gd name="T35" fmla="*/ 40 h 217"/>
                <a:gd name="T36" fmla="*/ 84 w 224"/>
                <a:gd name="T37" fmla="*/ 60 h 217"/>
                <a:gd name="T38" fmla="*/ 81 w 224"/>
                <a:gd name="T39" fmla="*/ 55 h 217"/>
                <a:gd name="T40" fmla="*/ 89 w 224"/>
                <a:gd name="T41" fmla="*/ 24 h 217"/>
                <a:gd name="T42" fmla="*/ 50 w 224"/>
                <a:gd name="T43" fmla="*/ 5 h 217"/>
                <a:gd name="T44" fmla="*/ 31 w 224"/>
                <a:gd name="T45" fmla="*/ 43 h 217"/>
                <a:gd name="T46" fmla="*/ 54 w 224"/>
                <a:gd name="T47" fmla="*/ 64 h 217"/>
                <a:gd name="T48" fmla="*/ 55 w 224"/>
                <a:gd name="T49" fmla="*/ 71 h 217"/>
                <a:gd name="T50" fmla="*/ 6 w 224"/>
                <a:gd name="T51" fmla="*/ 81 h 217"/>
                <a:gd name="T52" fmla="*/ 1 w 224"/>
                <a:gd name="T53" fmla="*/ 92 h 217"/>
                <a:gd name="T54" fmla="*/ 11 w 224"/>
                <a:gd name="T55" fmla="*/ 140 h 217"/>
                <a:gd name="T56" fmla="*/ 22 w 224"/>
                <a:gd name="T57" fmla="*/ 139 h 217"/>
                <a:gd name="T58" fmla="*/ 42 w 224"/>
                <a:gd name="T59" fmla="*/ 115 h 217"/>
                <a:gd name="T60" fmla="*/ 81 w 224"/>
                <a:gd name="T61" fmla="*/ 135 h 217"/>
                <a:gd name="T62" fmla="*/ 61 w 224"/>
                <a:gd name="T63" fmla="*/ 173 h 217"/>
                <a:gd name="T64" fmla="*/ 30 w 224"/>
                <a:gd name="T65" fmla="*/ 166 h 217"/>
                <a:gd name="T66" fmla="*/ 23 w 224"/>
                <a:gd name="T67" fmla="*/ 171 h 217"/>
                <a:gd name="T68" fmla="*/ 39 w 224"/>
                <a:gd name="T69" fmla="*/ 208 h 217"/>
                <a:gd name="T70" fmla="*/ 50 w 224"/>
                <a:gd name="T71" fmla="*/ 214 h 217"/>
                <a:gd name="T72" fmla="*/ 118 w 224"/>
                <a:gd name="T73" fmla="*/ 19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4" h="217">
                  <a:moveTo>
                    <a:pt x="118" y="199"/>
                  </a:moveTo>
                  <a:cubicBezTo>
                    <a:pt x="116" y="185"/>
                    <a:pt x="116" y="185"/>
                    <a:pt x="116" y="185"/>
                  </a:cubicBezTo>
                  <a:cubicBezTo>
                    <a:pt x="106" y="183"/>
                    <a:pt x="97" y="175"/>
                    <a:pt x="93" y="164"/>
                  </a:cubicBezTo>
                  <a:cubicBezTo>
                    <a:pt x="88" y="148"/>
                    <a:pt x="96" y="131"/>
                    <a:pt x="112" y="126"/>
                  </a:cubicBezTo>
                  <a:cubicBezTo>
                    <a:pt x="129" y="121"/>
                    <a:pt x="146" y="129"/>
                    <a:pt x="151" y="145"/>
                  </a:cubicBezTo>
                  <a:cubicBezTo>
                    <a:pt x="155" y="157"/>
                    <a:pt x="151" y="169"/>
                    <a:pt x="144" y="176"/>
                  </a:cubicBezTo>
                  <a:cubicBezTo>
                    <a:pt x="149" y="185"/>
                    <a:pt x="149" y="185"/>
                    <a:pt x="149" y="185"/>
                  </a:cubicBezTo>
                  <a:cubicBezTo>
                    <a:pt x="164" y="178"/>
                    <a:pt x="175" y="173"/>
                    <a:pt x="175" y="173"/>
                  </a:cubicBezTo>
                  <a:cubicBezTo>
                    <a:pt x="179" y="171"/>
                    <a:pt x="182" y="166"/>
                    <a:pt x="180" y="162"/>
                  </a:cubicBezTo>
                  <a:cubicBezTo>
                    <a:pt x="180" y="162"/>
                    <a:pt x="172" y="143"/>
                    <a:pt x="163" y="121"/>
                  </a:cubicBezTo>
                  <a:cubicBezTo>
                    <a:pt x="169" y="117"/>
                    <a:pt x="169" y="117"/>
                    <a:pt x="169" y="117"/>
                  </a:cubicBezTo>
                  <a:cubicBezTo>
                    <a:pt x="176" y="125"/>
                    <a:pt x="188" y="128"/>
                    <a:pt x="200" y="124"/>
                  </a:cubicBezTo>
                  <a:cubicBezTo>
                    <a:pt x="216" y="119"/>
                    <a:pt x="224" y="102"/>
                    <a:pt x="219" y="86"/>
                  </a:cubicBezTo>
                  <a:cubicBezTo>
                    <a:pt x="214" y="70"/>
                    <a:pt x="197" y="61"/>
                    <a:pt x="181" y="66"/>
                  </a:cubicBezTo>
                  <a:cubicBezTo>
                    <a:pt x="170" y="70"/>
                    <a:pt x="162" y="79"/>
                    <a:pt x="160" y="90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47" y="74"/>
                    <a:pt x="143" y="57"/>
                    <a:pt x="142" y="46"/>
                  </a:cubicBezTo>
                  <a:cubicBezTo>
                    <a:pt x="139" y="42"/>
                    <a:pt x="136" y="38"/>
                    <a:pt x="131" y="40"/>
                  </a:cubicBezTo>
                  <a:cubicBezTo>
                    <a:pt x="131" y="40"/>
                    <a:pt x="110" y="50"/>
                    <a:pt x="84" y="60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9" y="48"/>
                    <a:pt x="92" y="36"/>
                    <a:pt x="89" y="24"/>
                  </a:cubicBezTo>
                  <a:cubicBezTo>
                    <a:pt x="83" y="8"/>
                    <a:pt x="66" y="0"/>
                    <a:pt x="50" y="5"/>
                  </a:cubicBezTo>
                  <a:cubicBezTo>
                    <a:pt x="34" y="10"/>
                    <a:pt x="25" y="27"/>
                    <a:pt x="31" y="43"/>
                  </a:cubicBezTo>
                  <a:cubicBezTo>
                    <a:pt x="34" y="54"/>
                    <a:pt x="44" y="62"/>
                    <a:pt x="54" y="64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35" y="78"/>
                    <a:pt x="16" y="83"/>
                    <a:pt x="6" y="81"/>
                  </a:cubicBezTo>
                  <a:cubicBezTo>
                    <a:pt x="2" y="84"/>
                    <a:pt x="0" y="88"/>
                    <a:pt x="1" y="92"/>
                  </a:cubicBezTo>
                  <a:cubicBezTo>
                    <a:pt x="0" y="103"/>
                    <a:pt x="5" y="121"/>
                    <a:pt x="11" y="140"/>
                  </a:cubicBezTo>
                  <a:cubicBezTo>
                    <a:pt x="22" y="139"/>
                    <a:pt x="22" y="139"/>
                    <a:pt x="22" y="139"/>
                  </a:cubicBezTo>
                  <a:cubicBezTo>
                    <a:pt x="24" y="128"/>
                    <a:pt x="31" y="119"/>
                    <a:pt x="42" y="115"/>
                  </a:cubicBezTo>
                  <a:cubicBezTo>
                    <a:pt x="58" y="110"/>
                    <a:pt x="75" y="119"/>
                    <a:pt x="81" y="135"/>
                  </a:cubicBezTo>
                  <a:cubicBezTo>
                    <a:pt x="86" y="151"/>
                    <a:pt x="77" y="168"/>
                    <a:pt x="61" y="173"/>
                  </a:cubicBezTo>
                  <a:cubicBezTo>
                    <a:pt x="50" y="177"/>
                    <a:pt x="38" y="174"/>
                    <a:pt x="30" y="166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31" y="192"/>
                    <a:pt x="39" y="208"/>
                    <a:pt x="39" y="208"/>
                  </a:cubicBezTo>
                  <a:cubicBezTo>
                    <a:pt x="40" y="213"/>
                    <a:pt x="40" y="212"/>
                    <a:pt x="50" y="214"/>
                  </a:cubicBezTo>
                  <a:cubicBezTo>
                    <a:pt x="65" y="217"/>
                    <a:pt x="93" y="209"/>
                    <a:pt x="118" y="199"/>
                  </a:cubicBez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43" name="Group 98"/>
            <p:cNvGrpSpPr/>
            <p:nvPr/>
          </p:nvGrpSpPr>
          <p:grpSpPr>
            <a:xfrm rot="21545399">
              <a:off x="4898391" y="985893"/>
              <a:ext cx="297556" cy="338937"/>
              <a:chOff x="966788" y="2762251"/>
              <a:chExt cx="479425" cy="546100"/>
            </a:xfrm>
            <a:solidFill>
              <a:srgbClr val="DDDBDB"/>
            </a:solidFill>
          </p:grpSpPr>
          <p:sp>
            <p:nvSpPr>
              <p:cNvPr id="141" name="Freeform 34"/>
              <p:cNvSpPr>
                <a:spLocks noEditPoints="1"/>
              </p:cNvSpPr>
              <p:nvPr/>
            </p:nvSpPr>
            <p:spPr bwMode="auto">
              <a:xfrm>
                <a:off x="966788" y="2863851"/>
                <a:ext cx="479425" cy="444500"/>
              </a:xfrm>
              <a:custGeom>
                <a:avLst/>
                <a:gdLst>
                  <a:gd name="T0" fmla="*/ 90 w 179"/>
                  <a:gd name="T1" fmla="*/ 25 h 166"/>
                  <a:gd name="T2" fmla="*/ 0 w 179"/>
                  <a:gd name="T3" fmla="*/ 76 h 166"/>
                  <a:gd name="T4" fmla="*/ 64 w 179"/>
                  <a:gd name="T5" fmla="*/ 166 h 166"/>
                  <a:gd name="T6" fmla="*/ 90 w 179"/>
                  <a:gd name="T7" fmla="*/ 153 h 166"/>
                  <a:gd name="T8" fmla="*/ 115 w 179"/>
                  <a:gd name="T9" fmla="*/ 166 h 166"/>
                  <a:gd name="T10" fmla="*/ 179 w 179"/>
                  <a:gd name="T11" fmla="*/ 76 h 166"/>
                  <a:gd name="T12" fmla="*/ 90 w 179"/>
                  <a:gd name="T13" fmla="*/ 25 h 166"/>
                  <a:gd name="T14" fmla="*/ 39 w 179"/>
                  <a:gd name="T15" fmla="*/ 127 h 166"/>
                  <a:gd name="T16" fmla="*/ 39 w 179"/>
                  <a:gd name="T17" fmla="*/ 38 h 166"/>
                  <a:gd name="T18" fmla="*/ 64 w 179"/>
                  <a:gd name="T19" fmla="*/ 38 h 166"/>
                  <a:gd name="T20" fmla="*/ 39 w 179"/>
                  <a:gd name="T21" fmla="*/ 12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9" h="166">
                    <a:moveTo>
                      <a:pt x="90" y="25"/>
                    </a:moveTo>
                    <a:cubicBezTo>
                      <a:pt x="23" y="0"/>
                      <a:pt x="0" y="38"/>
                      <a:pt x="0" y="76"/>
                    </a:cubicBezTo>
                    <a:cubicBezTo>
                      <a:pt x="0" y="115"/>
                      <a:pt x="46" y="166"/>
                      <a:pt x="64" y="166"/>
                    </a:cubicBezTo>
                    <a:cubicBezTo>
                      <a:pt x="90" y="166"/>
                      <a:pt x="90" y="153"/>
                      <a:pt x="90" y="153"/>
                    </a:cubicBezTo>
                    <a:cubicBezTo>
                      <a:pt x="90" y="153"/>
                      <a:pt x="89" y="166"/>
                      <a:pt x="115" y="166"/>
                    </a:cubicBezTo>
                    <a:cubicBezTo>
                      <a:pt x="134" y="166"/>
                      <a:pt x="179" y="115"/>
                      <a:pt x="179" y="76"/>
                    </a:cubicBezTo>
                    <a:cubicBezTo>
                      <a:pt x="179" y="38"/>
                      <a:pt x="157" y="0"/>
                      <a:pt x="90" y="25"/>
                    </a:cubicBezTo>
                    <a:close/>
                    <a:moveTo>
                      <a:pt x="39" y="127"/>
                    </a:moveTo>
                    <a:cubicBezTo>
                      <a:pt x="0" y="76"/>
                      <a:pt x="39" y="38"/>
                      <a:pt x="39" y="38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64" y="38"/>
                      <a:pt x="39" y="64"/>
                      <a:pt x="39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2" name="Freeform 35"/>
              <p:cNvSpPr>
                <a:spLocks/>
              </p:cNvSpPr>
              <p:nvPr/>
            </p:nvSpPr>
            <p:spPr bwMode="auto">
              <a:xfrm>
                <a:off x="1071563" y="2762251"/>
                <a:ext cx="136525" cy="136525"/>
              </a:xfrm>
              <a:custGeom>
                <a:avLst/>
                <a:gdLst>
                  <a:gd name="T0" fmla="*/ 51 w 51"/>
                  <a:gd name="T1" fmla="*/ 51 h 51"/>
                  <a:gd name="T2" fmla="*/ 25 w 51"/>
                  <a:gd name="T3" fmla="*/ 0 h 51"/>
                  <a:gd name="T4" fmla="*/ 0 w 51"/>
                  <a:gd name="T5" fmla="*/ 0 h 51"/>
                  <a:gd name="T6" fmla="*/ 38 w 51"/>
                  <a:gd name="T7" fmla="*/ 51 h 51"/>
                  <a:gd name="T8" fmla="*/ 51 w 51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51">
                    <a:moveTo>
                      <a:pt x="51" y="51"/>
                    </a:moveTo>
                    <a:cubicBezTo>
                      <a:pt x="38" y="25"/>
                      <a:pt x="25" y="0"/>
                      <a:pt x="2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51"/>
                      <a:pt x="38" y="51"/>
                      <a:pt x="38" y="51"/>
                    </a:cubicBezTo>
                    <a:lnTo>
                      <a:pt x="51" y="5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3" name="Freeform 36"/>
              <p:cNvSpPr>
                <a:spLocks/>
              </p:cNvSpPr>
              <p:nvPr/>
            </p:nvSpPr>
            <p:spPr bwMode="auto">
              <a:xfrm>
                <a:off x="1208088" y="2762251"/>
                <a:ext cx="169862" cy="136525"/>
              </a:xfrm>
              <a:custGeom>
                <a:avLst/>
                <a:gdLst>
                  <a:gd name="T0" fmla="*/ 63 w 63"/>
                  <a:gd name="T1" fmla="*/ 0 h 51"/>
                  <a:gd name="T2" fmla="*/ 0 w 63"/>
                  <a:gd name="T3" fmla="*/ 51 h 51"/>
                  <a:gd name="T4" fmla="*/ 63 w 63"/>
                  <a:gd name="T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3" h="51">
                    <a:moveTo>
                      <a:pt x="63" y="0"/>
                    </a:moveTo>
                    <a:cubicBezTo>
                      <a:pt x="63" y="0"/>
                      <a:pt x="0" y="0"/>
                      <a:pt x="0" y="51"/>
                    </a:cubicBezTo>
                    <a:cubicBezTo>
                      <a:pt x="0" y="51"/>
                      <a:pt x="63" y="51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44" name="Freeform 30"/>
            <p:cNvSpPr>
              <a:spLocks noEditPoints="1"/>
            </p:cNvSpPr>
            <p:nvPr/>
          </p:nvSpPr>
          <p:spPr bwMode="auto">
            <a:xfrm>
              <a:off x="4816285" y="495338"/>
              <a:ext cx="412722" cy="426792"/>
            </a:xfrm>
            <a:custGeom>
              <a:avLst/>
              <a:gdLst>
                <a:gd name="T0" fmla="*/ 186 w 186"/>
                <a:gd name="T1" fmla="*/ 108 h 192"/>
                <a:gd name="T2" fmla="*/ 170 w 186"/>
                <a:gd name="T3" fmla="*/ 89 h 192"/>
                <a:gd name="T4" fmla="*/ 171 w 186"/>
                <a:gd name="T5" fmla="*/ 77 h 192"/>
                <a:gd name="T6" fmla="*/ 94 w 186"/>
                <a:gd name="T7" fmla="*/ 0 h 192"/>
                <a:gd name="T8" fmla="*/ 17 w 186"/>
                <a:gd name="T9" fmla="*/ 77 h 192"/>
                <a:gd name="T10" fmla="*/ 18 w 186"/>
                <a:gd name="T11" fmla="*/ 87 h 192"/>
                <a:gd name="T12" fmla="*/ 0 w 186"/>
                <a:gd name="T13" fmla="*/ 106 h 192"/>
                <a:gd name="T14" fmla="*/ 19 w 186"/>
                <a:gd name="T15" fmla="*/ 125 h 192"/>
                <a:gd name="T16" fmla="*/ 22 w 186"/>
                <a:gd name="T17" fmla="*/ 125 h 192"/>
                <a:gd name="T18" fmla="*/ 22 w 186"/>
                <a:gd name="T19" fmla="*/ 133 h 192"/>
                <a:gd name="T20" fmla="*/ 30 w 186"/>
                <a:gd name="T21" fmla="*/ 141 h 192"/>
                <a:gd name="T22" fmla="*/ 43 w 186"/>
                <a:gd name="T23" fmla="*/ 141 h 192"/>
                <a:gd name="T24" fmla="*/ 51 w 186"/>
                <a:gd name="T25" fmla="*/ 133 h 192"/>
                <a:gd name="T26" fmla="*/ 51 w 186"/>
                <a:gd name="T27" fmla="*/ 81 h 192"/>
                <a:gd name="T28" fmla="*/ 43 w 186"/>
                <a:gd name="T29" fmla="*/ 73 h 192"/>
                <a:gd name="T30" fmla="*/ 30 w 186"/>
                <a:gd name="T31" fmla="*/ 73 h 192"/>
                <a:gd name="T32" fmla="*/ 26 w 186"/>
                <a:gd name="T33" fmla="*/ 74 h 192"/>
                <a:gd name="T34" fmla="*/ 94 w 186"/>
                <a:gd name="T35" fmla="*/ 18 h 192"/>
                <a:gd name="T36" fmla="*/ 162 w 186"/>
                <a:gd name="T37" fmla="*/ 76 h 192"/>
                <a:gd name="T38" fmla="*/ 156 w 186"/>
                <a:gd name="T39" fmla="*/ 73 h 192"/>
                <a:gd name="T40" fmla="*/ 143 w 186"/>
                <a:gd name="T41" fmla="*/ 73 h 192"/>
                <a:gd name="T42" fmla="*/ 135 w 186"/>
                <a:gd name="T43" fmla="*/ 81 h 192"/>
                <a:gd name="T44" fmla="*/ 135 w 186"/>
                <a:gd name="T45" fmla="*/ 133 h 192"/>
                <a:gd name="T46" fmla="*/ 143 w 186"/>
                <a:gd name="T47" fmla="*/ 141 h 192"/>
                <a:gd name="T48" fmla="*/ 156 w 186"/>
                <a:gd name="T49" fmla="*/ 141 h 192"/>
                <a:gd name="T50" fmla="*/ 159 w 186"/>
                <a:gd name="T51" fmla="*/ 140 h 192"/>
                <a:gd name="T52" fmla="*/ 122 w 186"/>
                <a:gd name="T53" fmla="*/ 174 h 192"/>
                <a:gd name="T54" fmla="*/ 106 w 186"/>
                <a:gd name="T55" fmla="*/ 163 h 192"/>
                <a:gd name="T56" fmla="*/ 89 w 186"/>
                <a:gd name="T57" fmla="*/ 178 h 192"/>
                <a:gd name="T58" fmla="*/ 106 w 186"/>
                <a:gd name="T59" fmla="*/ 192 h 192"/>
                <a:gd name="T60" fmla="*/ 122 w 186"/>
                <a:gd name="T61" fmla="*/ 183 h 192"/>
                <a:gd name="T62" fmla="*/ 171 w 186"/>
                <a:gd name="T63" fmla="*/ 126 h 192"/>
                <a:gd name="T64" fmla="*/ 186 w 186"/>
                <a:gd name="T65" fmla="*/ 108 h 192"/>
                <a:gd name="T66" fmla="*/ 164 w 186"/>
                <a:gd name="T67" fmla="*/ 126 h 192"/>
                <a:gd name="T68" fmla="*/ 164 w 186"/>
                <a:gd name="T69" fmla="*/ 126 h 192"/>
                <a:gd name="T70" fmla="*/ 164 w 186"/>
                <a:gd name="T71" fmla="*/ 127 h 192"/>
                <a:gd name="T72" fmla="*/ 164 w 186"/>
                <a:gd name="T73" fmla="*/ 12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" h="192">
                  <a:moveTo>
                    <a:pt x="186" y="108"/>
                  </a:moveTo>
                  <a:cubicBezTo>
                    <a:pt x="186" y="99"/>
                    <a:pt x="179" y="91"/>
                    <a:pt x="170" y="89"/>
                  </a:cubicBezTo>
                  <a:cubicBezTo>
                    <a:pt x="171" y="85"/>
                    <a:pt x="171" y="81"/>
                    <a:pt x="171" y="77"/>
                  </a:cubicBezTo>
                  <a:cubicBezTo>
                    <a:pt x="171" y="35"/>
                    <a:pt x="137" y="0"/>
                    <a:pt x="94" y="0"/>
                  </a:cubicBezTo>
                  <a:cubicBezTo>
                    <a:pt x="51" y="0"/>
                    <a:pt x="17" y="35"/>
                    <a:pt x="17" y="77"/>
                  </a:cubicBezTo>
                  <a:cubicBezTo>
                    <a:pt x="17" y="81"/>
                    <a:pt x="17" y="84"/>
                    <a:pt x="18" y="87"/>
                  </a:cubicBezTo>
                  <a:cubicBezTo>
                    <a:pt x="8" y="88"/>
                    <a:pt x="0" y="96"/>
                    <a:pt x="0" y="106"/>
                  </a:cubicBezTo>
                  <a:cubicBezTo>
                    <a:pt x="0" y="117"/>
                    <a:pt x="8" y="125"/>
                    <a:pt x="19" y="125"/>
                  </a:cubicBezTo>
                  <a:cubicBezTo>
                    <a:pt x="20" y="125"/>
                    <a:pt x="21" y="125"/>
                    <a:pt x="22" y="125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2" y="137"/>
                    <a:pt x="25" y="141"/>
                    <a:pt x="30" y="141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8" y="141"/>
                    <a:pt x="51" y="137"/>
                    <a:pt x="51" y="133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1" y="77"/>
                    <a:pt x="48" y="73"/>
                    <a:pt x="43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29" y="73"/>
                    <a:pt x="27" y="74"/>
                    <a:pt x="26" y="74"/>
                  </a:cubicBezTo>
                  <a:cubicBezTo>
                    <a:pt x="32" y="42"/>
                    <a:pt x="60" y="18"/>
                    <a:pt x="94" y="18"/>
                  </a:cubicBezTo>
                  <a:cubicBezTo>
                    <a:pt x="129" y="18"/>
                    <a:pt x="157" y="43"/>
                    <a:pt x="162" y="76"/>
                  </a:cubicBezTo>
                  <a:cubicBezTo>
                    <a:pt x="161" y="74"/>
                    <a:pt x="159" y="73"/>
                    <a:pt x="156" y="73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38" y="73"/>
                    <a:pt x="135" y="77"/>
                    <a:pt x="135" y="81"/>
                  </a:cubicBezTo>
                  <a:cubicBezTo>
                    <a:pt x="135" y="133"/>
                    <a:pt x="135" y="133"/>
                    <a:pt x="135" y="133"/>
                  </a:cubicBezTo>
                  <a:cubicBezTo>
                    <a:pt x="135" y="137"/>
                    <a:pt x="138" y="141"/>
                    <a:pt x="143" y="141"/>
                  </a:cubicBezTo>
                  <a:cubicBezTo>
                    <a:pt x="156" y="141"/>
                    <a:pt x="156" y="141"/>
                    <a:pt x="156" y="141"/>
                  </a:cubicBezTo>
                  <a:cubicBezTo>
                    <a:pt x="157" y="141"/>
                    <a:pt x="158" y="141"/>
                    <a:pt x="159" y="140"/>
                  </a:cubicBezTo>
                  <a:cubicBezTo>
                    <a:pt x="151" y="157"/>
                    <a:pt x="138" y="169"/>
                    <a:pt x="122" y="174"/>
                  </a:cubicBezTo>
                  <a:cubicBezTo>
                    <a:pt x="120" y="168"/>
                    <a:pt x="114" y="163"/>
                    <a:pt x="106" y="163"/>
                  </a:cubicBezTo>
                  <a:cubicBezTo>
                    <a:pt x="97" y="163"/>
                    <a:pt x="89" y="170"/>
                    <a:pt x="89" y="178"/>
                  </a:cubicBezTo>
                  <a:cubicBezTo>
                    <a:pt x="89" y="186"/>
                    <a:pt x="97" y="192"/>
                    <a:pt x="106" y="192"/>
                  </a:cubicBezTo>
                  <a:cubicBezTo>
                    <a:pt x="113" y="192"/>
                    <a:pt x="119" y="188"/>
                    <a:pt x="122" y="183"/>
                  </a:cubicBezTo>
                  <a:cubicBezTo>
                    <a:pt x="146" y="178"/>
                    <a:pt x="166" y="156"/>
                    <a:pt x="171" y="126"/>
                  </a:cubicBezTo>
                  <a:cubicBezTo>
                    <a:pt x="179" y="125"/>
                    <a:pt x="186" y="117"/>
                    <a:pt x="186" y="108"/>
                  </a:cubicBezTo>
                  <a:close/>
                  <a:moveTo>
                    <a:pt x="164" y="126"/>
                  </a:moveTo>
                  <a:cubicBezTo>
                    <a:pt x="164" y="126"/>
                    <a:pt x="164" y="126"/>
                    <a:pt x="164" y="126"/>
                  </a:cubicBezTo>
                  <a:cubicBezTo>
                    <a:pt x="164" y="127"/>
                    <a:pt x="164" y="127"/>
                    <a:pt x="164" y="127"/>
                  </a:cubicBezTo>
                  <a:lnTo>
                    <a:pt x="164" y="126"/>
                  </a:ln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45" name="Group 103"/>
            <p:cNvGrpSpPr/>
            <p:nvPr/>
          </p:nvGrpSpPr>
          <p:grpSpPr>
            <a:xfrm>
              <a:off x="4310940" y="421210"/>
              <a:ext cx="494221" cy="493132"/>
              <a:chOff x="3114675" y="4859338"/>
              <a:chExt cx="720725" cy="719138"/>
            </a:xfrm>
            <a:solidFill>
              <a:srgbClr val="DDDBDB"/>
            </a:solidFill>
          </p:grpSpPr>
          <p:sp>
            <p:nvSpPr>
              <p:cNvPr id="138" name="Freeform 49"/>
              <p:cNvSpPr>
                <a:spLocks/>
              </p:cNvSpPr>
              <p:nvPr/>
            </p:nvSpPr>
            <p:spPr bwMode="auto">
              <a:xfrm>
                <a:off x="3114675" y="4953001"/>
                <a:ext cx="622300" cy="625475"/>
              </a:xfrm>
              <a:custGeom>
                <a:avLst/>
                <a:gdLst>
                  <a:gd name="T0" fmla="*/ 158 w 166"/>
                  <a:gd name="T1" fmla="*/ 51 h 166"/>
                  <a:gd name="T2" fmla="*/ 144 w 166"/>
                  <a:gd name="T3" fmla="*/ 45 h 166"/>
                  <a:gd name="T4" fmla="*/ 133 w 166"/>
                  <a:gd name="T5" fmla="*/ 55 h 166"/>
                  <a:gd name="T6" fmla="*/ 140 w 166"/>
                  <a:gd name="T7" fmla="*/ 83 h 166"/>
                  <a:gd name="T8" fmla="*/ 83 w 166"/>
                  <a:gd name="T9" fmla="*/ 140 h 166"/>
                  <a:gd name="T10" fmla="*/ 26 w 166"/>
                  <a:gd name="T11" fmla="*/ 83 h 166"/>
                  <a:gd name="T12" fmla="*/ 83 w 166"/>
                  <a:gd name="T13" fmla="*/ 26 h 166"/>
                  <a:gd name="T14" fmla="*/ 112 w 166"/>
                  <a:gd name="T15" fmla="*/ 34 h 166"/>
                  <a:gd name="T16" fmla="*/ 122 w 166"/>
                  <a:gd name="T17" fmla="*/ 24 h 166"/>
                  <a:gd name="T18" fmla="*/ 116 w 166"/>
                  <a:gd name="T19" fmla="*/ 9 h 166"/>
                  <a:gd name="T20" fmla="*/ 115 w 166"/>
                  <a:gd name="T21" fmla="*/ 6 h 166"/>
                  <a:gd name="T22" fmla="*/ 83 w 166"/>
                  <a:gd name="T23" fmla="*/ 0 h 166"/>
                  <a:gd name="T24" fmla="*/ 0 w 166"/>
                  <a:gd name="T25" fmla="*/ 83 h 166"/>
                  <a:gd name="T26" fmla="*/ 83 w 166"/>
                  <a:gd name="T27" fmla="*/ 166 h 166"/>
                  <a:gd name="T28" fmla="*/ 166 w 166"/>
                  <a:gd name="T29" fmla="*/ 83 h 166"/>
                  <a:gd name="T30" fmla="*/ 160 w 166"/>
                  <a:gd name="T31" fmla="*/ 52 h 166"/>
                  <a:gd name="T32" fmla="*/ 158 w 166"/>
                  <a:gd name="T33" fmla="*/ 51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6" h="166">
                    <a:moveTo>
                      <a:pt x="158" y="51"/>
                    </a:moveTo>
                    <a:cubicBezTo>
                      <a:pt x="144" y="45"/>
                      <a:pt x="144" y="45"/>
                      <a:pt x="144" y="45"/>
                    </a:cubicBezTo>
                    <a:cubicBezTo>
                      <a:pt x="133" y="55"/>
                      <a:pt x="133" y="55"/>
                      <a:pt x="133" y="55"/>
                    </a:cubicBezTo>
                    <a:cubicBezTo>
                      <a:pt x="137" y="64"/>
                      <a:pt x="140" y="73"/>
                      <a:pt x="140" y="83"/>
                    </a:cubicBezTo>
                    <a:cubicBezTo>
                      <a:pt x="140" y="114"/>
                      <a:pt x="114" y="140"/>
                      <a:pt x="83" y="140"/>
                    </a:cubicBezTo>
                    <a:cubicBezTo>
                      <a:pt x="51" y="140"/>
                      <a:pt x="26" y="114"/>
                      <a:pt x="26" y="83"/>
                    </a:cubicBezTo>
                    <a:cubicBezTo>
                      <a:pt x="26" y="51"/>
                      <a:pt x="51" y="26"/>
                      <a:pt x="83" y="26"/>
                    </a:cubicBezTo>
                    <a:cubicBezTo>
                      <a:pt x="93" y="26"/>
                      <a:pt x="103" y="29"/>
                      <a:pt x="112" y="34"/>
                    </a:cubicBezTo>
                    <a:cubicBezTo>
                      <a:pt x="122" y="24"/>
                      <a:pt x="122" y="24"/>
                      <a:pt x="122" y="24"/>
                    </a:cubicBezTo>
                    <a:cubicBezTo>
                      <a:pt x="116" y="9"/>
                      <a:pt x="116" y="9"/>
                      <a:pt x="116" y="9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05" y="2"/>
                      <a:pt x="94" y="0"/>
                      <a:pt x="83" y="0"/>
                    </a:cubicBezTo>
                    <a:cubicBezTo>
                      <a:pt x="37" y="0"/>
                      <a:pt x="0" y="37"/>
                      <a:pt x="0" y="83"/>
                    </a:cubicBezTo>
                    <a:cubicBezTo>
                      <a:pt x="0" y="129"/>
                      <a:pt x="37" y="166"/>
                      <a:pt x="83" y="166"/>
                    </a:cubicBezTo>
                    <a:cubicBezTo>
                      <a:pt x="129" y="166"/>
                      <a:pt x="166" y="129"/>
                      <a:pt x="166" y="83"/>
                    </a:cubicBezTo>
                    <a:cubicBezTo>
                      <a:pt x="166" y="72"/>
                      <a:pt x="164" y="61"/>
                      <a:pt x="160" y="52"/>
                    </a:cubicBezTo>
                    <a:lnTo>
                      <a:pt x="158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9" name="Freeform 50"/>
              <p:cNvSpPr>
                <a:spLocks/>
              </p:cNvSpPr>
              <p:nvPr/>
            </p:nvSpPr>
            <p:spPr bwMode="auto">
              <a:xfrm>
                <a:off x="3409950" y="4859338"/>
                <a:ext cx="425450" cy="425450"/>
              </a:xfrm>
              <a:custGeom>
                <a:avLst/>
                <a:gdLst>
                  <a:gd name="T0" fmla="*/ 97 w 113"/>
                  <a:gd name="T1" fmla="*/ 16 h 113"/>
                  <a:gd name="T2" fmla="*/ 88 w 113"/>
                  <a:gd name="T3" fmla="*/ 16 h 113"/>
                  <a:gd name="T4" fmla="*/ 84 w 113"/>
                  <a:gd name="T5" fmla="*/ 20 h 113"/>
                  <a:gd name="T6" fmla="*/ 75 w 113"/>
                  <a:gd name="T7" fmla="*/ 0 h 113"/>
                  <a:gd name="T8" fmla="*/ 45 w 113"/>
                  <a:gd name="T9" fmla="*/ 31 h 113"/>
                  <a:gd name="T10" fmla="*/ 53 w 113"/>
                  <a:gd name="T11" fmla="*/ 51 h 113"/>
                  <a:gd name="T12" fmla="*/ 2 w 113"/>
                  <a:gd name="T13" fmla="*/ 102 h 113"/>
                  <a:gd name="T14" fmla="*/ 2 w 113"/>
                  <a:gd name="T15" fmla="*/ 111 h 113"/>
                  <a:gd name="T16" fmla="*/ 11 w 113"/>
                  <a:gd name="T17" fmla="*/ 111 h 113"/>
                  <a:gd name="T18" fmla="*/ 63 w 113"/>
                  <a:gd name="T19" fmla="*/ 60 h 113"/>
                  <a:gd name="T20" fmla="*/ 82 w 113"/>
                  <a:gd name="T21" fmla="*/ 68 h 113"/>
                  <a:gd name="T22" fmla="*/ 113 w 113"/>
                  <a:gd name="T23" fmla="*/ 38 h 113"/>
                  <a:gd name="T24" fmla="*/ 93 w 113"/>
                  <a:gd name="T25" fmla="*/ 29 h 113"/>
                  <a:gd name="T26" fmla="*/ 97 w 113"/>
                  <a:gd name="T27" fmla="*/ 25 h 113"/>
                  <a:gd name="T28" fmla="*/ 97 w 113"/>
                  <a:gd name="T29" fmla="*/ 16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3" h="113">
                    <a:moveTo>
                      <a:pt x="97" y="16"/>
                    </a:moveTo>
                    <a:cubicBezTo>
                      <a:pt x="95" y="13"/>
                      <a:pt x="91" y="13"/>
                      <a:pt x="88" y="16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0" y="104"/>
                      <a:pt x="0" y="108"/>
                      <a:pt x="2" y="111"/>
                    </a:cubicBezTo>
                    <a:cubicBezTo>
                      <a:pt x="5" y="113"/>
                      <a:pt x="9" y="113"/>
                      <a:pt x="11" y="111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82" y="68"/>
                      <a:pt x="82" y="68"/>
                      <a:pt x="82" y="68"/>
                    </a:cubicBezTo>
                    <a:cubicBezTo>
                      <a:pt x="113" y="38"/>
                      <a:pt x="113" y="38"/>
                      <a:pt x="113" y="38"/>
                    </a:cubicBezTo>
                    <a:cubicBezTo>
                      <a:pt x="93" y="29"/>
                      <a:pt x="93" y="29"/>
                      <a:pt x="93" y="29"/>
                    </a:cubicBezTo>
                    <a:cubicBezTo>
                      <a:pt x="97" y="25"/>
                      <a:pt x="97" y="25"/>
                      <a:pt x="97" y="25"/>
                    </a:cubicBezTo>
                    <a:cubicBezTo>
                      <a:pt x="100" y="22"/>
                      <a:pt x="100" y="18"/>
                      <a:pt x="97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0" name="Freeform 51"/>
              <p:cNvSpPr>
                <a:spLocks/>
              </p:cNvSpPr>
              <p:nvPr/>
            </p:nvSpPr>
            <p:spPr bwMode="auto">
              <a:xfrm>
                <a:off x="3271838" y="5111751"/>
                <a:ext cx="307975" cy="307975"/>
              </a:xfrm>
              <a:custGeom>
                <a:avLst/>
                <a:gdLst>
                  <a:gd name="T0" fmla="*/ 55 w 82"/>
                  <a:gd name="T1" fmla="*/ 50 h 82"/>
                  <a:gd name="T2" fmla="*/ 33 w 82"/>
                  <a:gd name="T3" fmla="*/ 50 h 82"/>
                  <a:gd name="T4" fmla="*/ 33 w 82"/>
                  <a:gd name="T5" fmla="*/ 28 h 82"/>
                  <a:gd name="T6" fmla="*/ 58 w 82"/>
                  <a:gd name="T7" fmla="*/ 4 h 82"/>
                  <a:gd name="T8" fmla="*/ 41 w 82"/>
                  <a:gd name="T9" fmla="*/ 0 h 82"/>
                  <a:gd name="T10" fmla="*/ 0 w 82"/>
                  <a:gd name="T11" fmla="*/ 41 h 82"/>
                  <a:gd name="T12" fmla="*/ 41 w 82"/>
                  <a:gd name="T13" fmla="*/ 82 h 82"/>
                  <a:gd name="T14" fmla="*/ 82 w 82"/>
                  <a:gd name="T15" fmla="*/ 41 h 82"/>
                  <a:gd name="T16" fmla="*/ 79 w 82"/>
                  <a:gd name="T17" fmla="*/ 26 h 82"/>
                  <a:gd name="T18" fmla="*/ 55 w 82"/>
                  <a:gd name="T19" fmla="*/ 5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2" h="82">
                    <a:moveTo>
                      <a:pt x="55" y="50"/>
                    </a:moveTo>
                    <a:cubicBezTo>
                      <a:pt x="49" y="56"/>
                      <a:pt x="39" y="56"/>
                      <a:pt x="33" y="50"/>
                    </a:cubicBezTo>
                    <a:cubicBezTo>
                      <a:pt x="27" y="44"/>
                      <a:pt x="27" y="34"/>
                      <a:pt x="33" y="28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3" y="1"/>
                      <a:pt x="47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ubicBezTo>
                      <a:pt x="0" y="63"/>
                      <a:pt x="18" y="82"/>
                      <a:pt x="41" y="82"/>
                    </a:cubicBezTo>
                    <a:cubicBezTo>
                      <a:pt x="63" y="82"/>
                      <a:pt x="82" y="63"/>
                      <a:pt x="82" y="41"/>
                    </a:cubicBezTo>
                    <a:cubicBezTo>
                      <a:pt x="82" y="35"/>
                      <a:pt x="81" y="30"/>
                      <a:pt x="79" y="26"/>
                    </a:cubicBezTo>
                    <a:lnTo>
                      <a:pt x="55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46" name="Group 107"/>
            <p:cNvGrpSpPr/>
            <p:nvPr/>
          </p:nvGrpSpPr>
          <p:grpSpPr>
            <a:xfrm>
              <a:off x="4540395" y="932141"/>
              <a:ext cx="306403" cy="268104"/>
              <a:chOff x="3573463" y="2617788"/>
              <a:chExt cx="241300" cy="211138"/>
            </a:xfrm>
            <a:solidFill>
              <a:srgbClr val="DDDBDB"/>
            </a:solidFill>
          </p:grpSpPr>
          <p:sp>
            <p:nvSpPr>
              <p:cNvPr id="135" name="Oval 154"/>
              <p:cNvSpPr>
                <a:spLocks noChangeArrowheads="1"/>
              </p:cNvSpPr>
              <p:nvPr/>
            </p:nvSpPr>
            <p:spPr bwMode="auto">
              <a:xfrm>
                <a:off x="3603626" y="2768601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6" name="Oval 155"/>
              <p:cNvSpPr>
                <a:spLocks noChangeArrowheads="1"/>
              </p:cNvSpPr>
              <p:nvPr/>
            </p:nvSpPr>
            <p:spPr bwMode="auto">
              <a:xfrm>
                <a:off x="3738563" y="2768601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7" name="Freeform 156"/>
              <p:cNvSpPr>
                <a:spLocks noEditPoints="1"/>
              </p:cNvSpPr>
              <p:nvPr/>
            </p:nvSpPr>
            <p:spPr bwMode="auto">
              <a:xfrm>
                <a:off x="3573463" y="2617788"/>
                <a:ext cx="241300" cy="165100"/>
              </a:xfrm>
              <a:custGeom>
                <a:avLst/>
                <a:gdLst>
                  <a:gd name="T0" fmla="*/ 62 w 64"/>
                  <a:gd name="T1" fmla="*/ 0 h 44"/>
                  <a:gd name="T2" fmla="*/ 22 w 64"/>
                  <a:gd name="T3" fmla="*/ 0 h 44"/>
                  <a:gd name="T4" fmla="*/ 20 w 64"/>
                  <a:gd name="T5" fmla="*/ 2 h 44"/>
                  <a:gd name="T6" fmla="*/ 20 w 64"/>
                  <a:gd name="T7" fmla="*/ 8 h 44"/>
                  <a:gd name="T8" fmla="*/ 10 w 64"/>
                  <a:gd name="T9" fmla="*/ 8 h 44"/>
                  <a:gd name="T10" fmla="*/ 7 w 64"/>
                  <a:gd name="T11" fmla="*/ 10 h 44"/>
                  <a:gd name="T12" fmla="*/ 1 w 64"/>
                  <a:gd name="T13" fmla="*/ 22 h 44"/>
                  <a:gd name="T14" fmla="*/ 0 w 64"/>
                  <a:gd name="T15" fmla="*/ 26 h 44"/>
                  <a:gd name="T16" fmla="*/ 0 w 64"/>
                  <a:gd name="T17" fmla="*/ 38 h 44"/>
                  <a:gd name="T18" fmla="*/ 1 w 64"/>
                  <a:gd name="T19" fmla="*/ 41 h 44"/>
                  <a:gd name="T20" fmla="*/ 3 w 64"/>
                  <a:gd name="T21" fmla="*/ 43 h 44"/>
                  <a:gd name="T22" fmla="*/ 5 w 64"/>
                  <a:gd name="T23" fmla="*/ 44 h 44"/>
                  <a:gd name="T24" fmla="*/ 16 w 64"/>
                  <a:gd name="T25" fmla="*/ 36 h 44"/>
                  <a:gd name="T26" fmla="*/ 27 w 64"/>
                  <a:gd name="T27" fmla="*/ 44 h 44"/>
                  <a:gd name="T28" fmla="*/ 41 w 64"/>
                  <a:gd name="T29" fmla="*/ 44 h 44"/>
                  <a:gd name="T30" fmla="*/ 52 w 64"/>
                  <a:gd name="T31" fmla="*/ 36 h 44"/>
                  <a:gd name="T32" fmla="*/ 63 w 64"/>
                  <a:gd name="T33" fmla="*/ 44 h 44"/>
                  <a:gd name="T34" fmla="*/ 64 w 64"/>
                  <a:gd name="T35" fmla="*/ 42 h 44"/>
                  <a:gd name="T36" fmla="*/ 64 w 64"/>
                  <a:gd name="T37" fmla="*/ 2 h 44"/>
                  <a:gd name="T38" fmla="*/ 62 w 64"/>
                  <a:gd name="T39" fmla="*/ 0 h 44"/>
                  <a:gd name="T40" fmla="*/ 20 w 64"/>
                  <a:gd name="T41" fmla="*/ 24 h 44"/>
                  <a:gd name="T42" fmla="*/ 8 w 64"/>
                  <a:gd name="T43" fmla="*/ 24 h 44"/>
                  <a:gd name="T44" fmla="*/ 12 w 64"/>
                  <a:gd name="T45" fmla="*/ 12 h 44"/>
                  <a:gd name="T46" fmla="*/ 20 w 64"/>
                  <a:gd name="T47" fmla="*/ 12 h 44"/>
                  <a:gd name="T48" fmla="*/ 20 w 64"/>
                  <a:gd name="T49" fmla="*/ 2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4" h="44">
                    <a:moveTo>
                      <a:pt x="62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0" y="1"/>
                      <a:pt x="20" y="2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8" y="9"/>
                      <a:pt x="7" y="10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3"/>
                      <a:pt x="0" y="25"/>
                      <a:pt x="0" y="26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9"/>
                      <a:pt x="1" y="41"/>
                      <a:pt x="1" y="41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4" y="44"/>
                      <a:pt x="5" y="44"/>
                    </a:cubicBezTo>
                    <a:cubicBezTo>
                      <a:pt x="7" y="39"/>
                      <a:pt x="11" y="36"/>
                      <a:pt x="16" y="36"/>
                    </a:cubicBezTo>
                    <a:cubicBezTo>
                      <a:pt x="21" y="36"/>
                      <a:pt x="26" y="39"/>
                      <a:pt x="27" y="44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2" y="39"/>
                      <a:pt x="47" y="36"/>
                      <a:pt x="52" y="36"/>
                    </a:cubicBezTo>
                    <a:cubicBezTo>
                      <a:pt x="57" y="36"/>
                      <a:pt x="61" y="39"/>
                      <a:pt x="63" y="44"/>
                    </a:cubicBezTo>
                    <a:cubicBezTo>
                      <a:pt x="64" y="43"/>
                      <a:pt x="64" y="43"/>
                      <a:pt x="64" y="4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1"/>
                      <a:pt x="63" y="0"/>
                      <a:pt x="62" y="0"/>
                    </a:cubicBezTo>
                    <a:close/>
                    <a:moveTo>
                      <a:pt x="20" y="24"/>
                    </a:moveTo>
                    <a:cubicBezTo>
                      <a:pt x="8" y="24"/>
                      <a:pt x="8" y="24"/>
                      <a:pt x="8" y="24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20" y="12"/>
                      <a:pt x="20" y="12"/>
                      <a:pt x="20" y="12"/>
                    </a:cubicBezTo>
                    <a:lnTo>
                      <a:pt x="2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47" name="Group 111"/>
            <p:cNvGrpSpPr/>
            <p:nvPr/>
          </p:nvGrpSpPr>
          <p:grpSpPr>
            <a:xfrm>
              <a:off x="4184850" y="878743"/>
              <a:ext cx="239850" cy="274373"/>
              <a:chOff x="5016501" y="1146176"/>
              <a:chExt cx="209550" cy="239712"/>
            </a:xfrm>
            <a:solidFill>
              <a:srgbClr val="DDDBDB"/>
            </a:solidFill>
          </p:grpSpPr>
          <p:sp>
            <p:nvSpPr>
              <p:cNvPr id="133" name="Freeform 56"/>
              <p:cNvSpPr>
                <a:spLocks noEditPoints="1"/>
              </p:cNvSpPr>
              <p:nvPr/>
            </p:nvSpPr>
            <p:spPr bwMode="auto">
              <a:xfrm>
                <a:off x="5016501" y="1146176"/>
                <a:ext cx="209550" cy="119063"/>
              </a:xfrm>
              <a:custGeom>
                <a:avLst/>
                <a:gdLst>
                  <a:gd name="T0" fmla="*/ 4 w 56"/>
                  <a:gd name="T1" fmla="*/ 32 h 32"/>
                  <a:gd name="T2" fmla="*/ 52 w 56"/>
                  <a:gd name="T3" fmla="*/ 32 h 32"/>
                  <a:gd name="T4" fmla="*/ 56 w 56"/>
                  <a:gd name="T5" fmla="*/ 28 h 32"/>
                  <a:gd name="T6" fmla="*/ 52 w 56"/>
                  <a:gd name="T7" fmla="*/ 24 h 32"/>
                  <a:gd name="T8" fmla="*/ 40 w 56"/>
                  <a:gd name="T9" fmla="*/ 24 h 32"/>
                  <a:gd name="T10" fmla="*/ 36 w 56"/>
                  <a:gd name="T11" fmla="*/ 20 h 32"/>
                  <a:gd name="T12" fmla="*/ 36 w 56"/>
                  <a:gd name="T13" fmla="*/ 4 h 32"/>
                  <a:gd name="T14" fmla="*/ 32 w 56"/>
                  <a:gd name="T15" fmla="*/ 0 h 32"/>
                  <a:gd name="T16" fmla="*/ 24 w 56"/>
                  <a:gd name="T17" fmla="*/ 0 h 32"/>
                  <a:gd name="T18" fmla="*/ 20 w 56"/>
                  <a:gd name="T19" fmla="*/ 4 h 32"/>
                  <a:gd name="T20" fmla="*/ 20 w 56"/>
                  <a:gd name="T21" fmla="*/ 20 h 32"/>
                  <a:gd name="T22" fmla="*/ 16 w 56"/>
                  <a:gd name="T23" fmla="*/ 24 h 32"/>
                  <a:gd name="T24" fmla="*/ 4 w 56"/>
                  <a:gd name="T25" fmla="*/ 24 h 32"/>
                  <a:gd name="T26" fmla="*/ 0 w 56"/>
                  <a:gd name="T27" fmla="*/ 28 h 32"/>
                  <a:gd name="T28" fmla="*/ 4 w 56"/>
                  <a:gd name="T29" fmla="*/ 32 h 32"/>
                  <a:gd name="T30" fmla="*/ 26 w 56"/>
                  <a:gd name="T31" fmla="*/ 4 h 32"/>
                  <a:gd name="T32" fmla="*/ 30 w 56"/>
                  <a:gd name="T33" fmla="*/ 4 h 32"/>
                  <a:gd name="T34" fmla="*/ 32 w 56"/>
                  <a:gd name="T35" fmla="*/ 6 h 32"/>
                  <a:gd name="T36" fmla="*/ 30 w 56"/>
                  <a:gd name="T37" fmla="*/ 8 h 32"/>
                  <a:gd name="T38" fmla="*/ 26 w 56"/>
                  <a:gd name="T39" fmla="*/ 8 h 32"/>
                  <a:gd name="T40" fmla="*/ 24 w 56"/>
                  <a:gd name="T41" fmla="*/ 6 h 32"/>
                  <a:gd name="T42" fmla="*/ 26 w 56"/>
                  <a:gd name="T43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32">
                    <a:moveTo>
                      <a:pt x="4" y="32"/>
                    </a:moveTo>
                    <a:cubicBezTo>
                      <a:pt x="52" y="32"/>
                      <a:pt x="52" y="32"/>
                      <a:pt x="52" y="32"/>
                    </a:cubicBezTo>
                    <a:cubicBezTo>
                      <a:pt x="54" y="32"/>
                      <a:pt x="56" y="30"/>
                      <a:pt x="56" y="28"/>
                    </a:cubicBezTo>
                    <a:cubicBezTo>
                      <a:pt x="56" y="26"/>
                      <a:pt x="54" y="24"/>
                      <a:pt x="52" y="2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8" y="24"/>
                      <a:pt x="36" y="22"/>
                      <a:pt x="36" y="20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2"/>
                      <a:pt x="34" y="0"/>
                      <a:pt x="32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2" y="0"/>
                      <a:pt x="20" y="2"/>
                      <a:pt x="20" y="4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2"/>
                      <a:pt x="18" y="24"/>
                      <a:pt x="16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0" y="26"/>
                      <a:pt x="0" y="28"/>
                    </a:cubicBezTo>
                    <a:cubicBezTo>
                      <a:pt x="0" y="30"/>
                      <a:pt x="2" y="32"/>
                      <a:pt x="4" y="32"/>
                    </a:cubicBezTo>
                    <a:close/>
                    <a:moveTo>
                      <a:pt x="26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1" y="4"/>
                      <a:pt x="32" y="5"/>
                      <a:pt x="32" y="6"/>
                    </a:cubicBezTo>
                    <a:cubicBezTo>
                      <a:pt x="32" y="7"/>
                      <a:pt x="31" y="8"/>
                      <a:pt x="30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5" y="8"/>
                      <a:pt x="24" y="7"/>
                      <a:pt x="24" y="6"/>
                    </a:cubicBezTo>
                    <a:cubicBezTo>
                      <a:pt x="24" y="5"/>
                      <a:pt x="25" y="4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4" name="Freeform 57"/>
              <p:cNvSpPr>
                <a:spLocks/>
              </p:cNvSpPr>
              <p:nvPr/>
            </p:nvSpPr>
            <p:spPr bwMode="auto">
              <a:xfrm>
                <a:off x="5016501" y="1281113"/>
                <a:ext cx="209550" cy="104775"/>
              </a:xfrm>
              <a:custGeom>
                <a:avLst/>
                <a:gdLst>
                  <a:gd name="T0" fmla="*/ 50 w 56"/>
                  <a:gd name="T1" fmla="*/ 0 h 28"/>
                  <a:gd name="T2" fmla="*/ 6 w 56"/>
                  <a:gd name="T3" fmla="*/ 0 h 28"/>
                  <a:gd name="T4" fmla="*/ 4 w 56"/>
                  <a:gd name="T5" fmla="*/ 2 h 28"/>
                  <a:gd name="T6" fmla="*/ 0 w 56"/>
                  <a:gd name="T7" fmla="*/ 28 h 28"/>
                  <a:gd name="T8" fmla="*/ 12 w 56"/>
                  <a:gd name="T9" fmla="*/ 28 h 28"/>
                  <a:gd name="T10" fmla="*/ 16 w 56"/>
                  <a:gd name="T11" fmla="*/ 16 h 28"/>
                  <a:gd name="T12" fmla="*/ 16 w 56"/>
                  <a:gd name="T13" fmla="*/ 28 h 28"/>
                  <a:gd name="T14" fmla="*/ 40 w 56"/>
                  <a:gd name="T15" fmla="*/ 28 h 28"/>
                  <a:gd name="T16" fmla="*/ 40 w 56"/>
                  <a:gd name="T17" fmla="*/ 16 h 28"/>
                  <a:gd name="T18" fmla="*/ 44 w 56"/>
                  <a:gd name="T19" fmla="*/ 28 h 28"/>
                  <a:gd name="T20" fmla="*/ 56 w 56"/>
                  <a:gd name="T21" fmla="*/ 28 h 28"/>
                  <a:gd name="T22" fmla="*/ 52 w 56"/>
                  <a:gd name="T23" fmla="*/ 2 h 28"/>
                  <a:gd name="T24" fmla="*/ 50 w 56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28">
                    <a:moveTo>
                      <a:pt x="5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4" y="1"/>
                      <a:pt x="4" y="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1"/>
                      <a:pt x="51" y="0"/>
                      <a:pt x="5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48" name="Freeform 334"/>
            <p:cNvSpPr>
              <a:spLocks noEditPoints="1"/>
            </p:cNvSpPr>
            <p:nvPr/>
          </p:nvSpPr>
          <p:spPr bwMode="auto">
            <a:xfrm>
              <a:off x="3814004" y="843145"/>
              <a:ext cx="342594" cy="344862"/>
            </a:xfrm>
            <a:custGeom>
              <a:avLst/>
              <a:gdLst>
                <a:gd name="T0" fmla="*/ 0 w 151"/>
                <a:gd name="T1" fmla="*/ 0 h 152"/>
                <a:gd name="T2" fmla="*/ 19 w 151"/>
                <a:gd name="T3" fmla="*/ 133 h 152"/>
                <a:gd name="T4" fmla="*/ 76 w 151"/>
                <a:gd name="T5" fmla="*/ 152 h 152"/>
                <a:gd name="T6" fmla="*/ 132 w 151"/>
                <a:gd name="T7" fmla="*/ 133 h 152"/>
                <a:gd name="T8" fmla="*/ 151 w 151"/>
                <a:gd name="T9" fmla="*/ 0 h 152"/>
                <a:gd name="T10" fmla="*/ 0 w 151"/>
                <a:gd name="T11" fmla="*/ 0 h 152"/>
                <a:gd name="T12" fmla="*/ 121 w 151"/>
                <a:gd name="T13" fmla="*/ 38 h 152"/>
                <a:gd name="T14" fmla="*/ 54 w 151"/>
                <a:gd name="T15" fmla="*/ 38 h 152"/>
                <a:gd name="T16" fmla="*/ 57 w 151"/>
                <a:gd name="T17" fmla="*/ 57 h 152"/>
                <a:gd name="T18" fmla="*/ 118 w 151"/>
                <a:gd name="T19" fmla="*/ 57 h 152"/>
                <a:gd name="T20" fmla="*/ 113 w 151"/>
                <a:gd name="T21" fmla="*/ 114 h 152"/>
                <a:gd name="T22" fmla="*/ 76 w 151"/>
                <a:gd name="T23" fmla="*/ 123 h 152"/>
                <a:gd name="T24" fmla="*/ 38 w 151"/>
                <a:gd name="T25" fmla="*/ 114 h 152"/>
                <a:gd name="T26" fmla="*/ 35 w 151"/>
                <a:gd name="T27" fmla="*/ 85 h 152"/>
                <a:gd name="T28" fmla="*/ 57 w 151"/>
                <a:gd name="T29" fmla="*/ 85 h 152"/>
                <a:gd name="T30" fmla="*/ 59 w 151"/>
                <a:gd name="T31" fmla="*/ 99 h 152"/>
                <a:gd name="T32" fmla="*/ 76 w 151"/>
                <a:gd name="T33" fmla="*/ 104 h 152"/>
                <a:gd name="T34" fmla="*/ 94 w 151"/>
                <a:gd name="T35" fmla="*/ 99 h 152"/>
                <a:gd name="T36" fmla="*/ 97 w 151"/>
                <a:gd name="T37" fmla="*/ 76 h 152"/>
                <a:gd name="T38" fmla="*/ 33 w 151"/>
                <a:gd name="T39" fmla="*/ 76 h 152"/>
                <a:gd name="T40" fmla="*/ 28 w 151"/>
                <a:gd name="T41" fmla="*/ 19 h 152"/>
                <a:gd name="T42" fmla="*/ 123 w 151"/>
                <a:gd name="T43" fmla="*/ 19 h 152"/>
                <a:gd name="T44" fmla="*/ 121 w 151"/>
                <a:gd name="T45" fmla="*/ 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1" h="152">
                  <a:moveTo>
                    <a:pt x="0" y="0"/>
                  </a:moveTo>
                  <a:lnTo>
                    <a:pt x="19" y="133"/>
                  </a:lnTo>
                  <a:lnTo>
                    <a:pt x="76" y="152"/>
                  </a:lnTo>
                  <a:lnTo>
                    <a:pt x="132" y="133"/>
                  </a:lnTo>
                  <a:lnTo>
                    <a:pt x="151" y="0"/>
                  </a:lnTo>
                  <a:lnTo>
                    <a:pt x="0" y="0"/>
                  </a:lnTo>
                  <a:close/>
                  <a:moveTo>
                    <a:pt x="121" y="38"/>
                  </a:moveTo>
                  <a:lnTo>
                    <a:pt x="54" y="38"/>
                  </a:lnTo>
                  <a:lnTo>
                    <a:pt x="57" y="57"/>
                  </a:lnTo>
                  <a:lnTo>
                    <a:pt x="118" y="57"/>
                  </a:lnTo>
                  <a:lnTo>
                    <a:pt x="113" y="114"/>
                  </a:lnTo>
                  <a:lnTo>
                    <a:pt x="76" y="123"/>
                  </a:lnTo>
                  <a:lnTo>
                    <a:pt x="38" y="114"/>
                  </a:lnTo>
                  <a:lnTo>
                    <a:pt x="35" y="85"/>
                  </a:lnTo>
                  <a:lnTo>
                    <a:pt x="57" y="85"/>
                  </a:lnTo>
                  <a:lnTo>
                    <a:pt x="59" y="99"/>
                  </a:lnTo>
                  <a:lnTo>
                    <a:pt x="76" y="104"/>
                  </a:lnTo>
                  <a:lnTo>
                    <a:pt x="94" y="99"/>
                  </a:lnTo>
                  <a:lnTo>
                    <a:pt x="97" y="76"/>
                  </a:lnTo>
                  <a:lnTo>
                    <a:pt x="33" y="76"/>
                  </a:lnTo>
                  <a:lnTo>
                    <a:pt x="28" y="19"/>
                  </a:lnTo>
                  <a:lnTo>
                    <a:pt x="123" y="19"/>
                  </a:lnTo>
                  <a:lnTo>
                    <a:pt x="121" y="38"/>
                  </a:ln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9" name="Freeform 71"/>
            <p:cNvSpPr>
              <a:spLocks noEditPoints="1"/>
            </p:cNvSpPr>
            <p:nvPr/>
          </p:nvSpPr>
          <p:spPr bwMode="auto">
            <a:xfrm>
              <a:off x="3908520" y="437169"/>
              <a:ext cx="327064" cy="352579"/>
            </a:xfrm>
            <a:custGeom>
              <a:avLst/>
              <a:gdLst>
                <a:gd name="T0" fmla="*/ 56 w 60"/>
                <a:gd name="T1" fmla="*/ 16 h 64"/>
                <a:gd name="T2" fmla="*/ 24 w 60"/>
                <a:gd name="T3" fmla="*/ 16 h 64"/>
                <a:gd name="T4" fmla="*/ 24 w 60"/>
                <a:gd name="T5" fmla="*/ 12 h 64"/>
                <a:gd name="T6" fmla="*/ 30 w 60"/>
                <a:gd name="T7" fmla="*/ 12 h 64"/>
                <a:gd name="T8" fmla="*/ 36 w 60"/>
                <a:gd name="T9" fmla="*/ 6 h 64"/>
                <a:gd name="T10" fmla="*/ 30 w 60"/>
                <a:gd name="T11" fmla="*/ 0 h 64"/>
                <a:gd name="T12" fmla="*/ 20 w 60"/>
                <a:gd name="T13" fmla="*/ 0 h 64"/>
                <a:gd name="T14" fmla="*/ 16 w 60"/>
                <a:gd name="T15" fmla="*/ 4 h 64"/>
                <a:gd name="T16" fmla="*/ 16 w 60"/>
                <a:gd name="T17" fmla="*/ 16 h 64"/>
                <a:gd name="T18" fmla="*/ 4 w 60"/>
                <a:gd name="T19" fmla="*/ 16 h 64"/>
                <a:gd name="T20" fmla="*/ 0 w 60"/>
                <a:gd name="T21" fmla="*/ 20 h 64"/>
                <a:gd name="T22" fmla="*/ 0 w 60"/>
                <a:gd name="T23" fmla="*/ 44 h 64"/>
                <a:gd name="T24" fmla="*/ 4 w 60"/>
                <a:gd name="T25" fmla="*/ 48 h 64"/>
                <a:gd name="T26" fmla="*/ 24 w 60"/>
                <a:gd name="T27" fmla="*/ 48 h 64"/>
                <a:gd name="T28" fmla="*/ 24 w 60"/>
                <a:gd name="T29" fmla="*/ 64 h 64"/>
                <a:gd name="T30" fmla="*/ 40 w 60"/>
                <a:gd name="T31" fmla="*/ 64 h 64"/>
                <a:gd name="T32" fmla="*/ 40 w 60"/>
                <a:gd name="T33" fmla="*/ 48 h 64"/>
                <a:gd name="T34" fmla="*/ 56 w 60"/>
                <a:gd name="T35" fmla="*/ 48 h 64"/>
                <a:gd name="T36" fmla="*/ 60 w 60"/>
                <a:gd name="T37" fmla="*/ 44 h 64"/>
                <a:gd name="T38" fmla="*/ 60 w 60"/>
                <a:gd name="T39" fmla="*/ 20 h 64"/>
                <a:gd name="T40" fmla="*/ 56 w 60"/>
                <a:gd name="T41" fmla="*/ 16 h 64"/>
                <a:gd name="T42" fmla="*/ 32 w 60"/>
                <a:gd name="T43" fmla="*/ 60 h 64"/>
                <a:gd name="T44" fmla="*/ 28 w 60"/>
                <a:gd name="T45" fmla="*/ 60 h 64"/>
                <a:gd name="T46" fmla="*/ 28 w 60"/>
                <a:gd name="T47" fmla="*/ 48 h 64"/>
                <a:gd name="T48" fmla="*/ 32 w 60"/>
                <a:gd name="T49" fmla="*/ 48 h 64"/>
                <a:gd name="T50" fmla="*/ 32 w 60"/>
                <a:gd name="T51" fmla="*/ 60 h 64"/>
                <a:gd name="T52" fmla="*/ 56 w 60"/>
                <a:gd name="T53" fmla="*/ 44 h 64"/>
                <a:gd name="T54" fmla="*/ 4 w 60"/>
                <a:gd name="T55" fmla="*/ 44 h 64"/>
                <a:gd name="T56" fmla="*/ 4 w 60"/>
                <a:gd name="T57" fmla="*/ 20 h 64"/>
                <a:gd name="T58" fmla="*/ 16 w 60"/>
                <a:gd name="T59" fmla="*/ 20 h 64"/>
                <a:gd name="T60" fmla="*/ 16 w 60"/>
                <a:gd name="T61" fmla="*/ 32 h 64"/>
                <a:gd name="T62" fmla="*/ 20 w 60"/>
                <a:gd name="T63" fmla="*/ 36 h 64"/>
                <a:gd name="T64" fmla="*/ 24 w 60"/>
                <a:gd name="T65" fmla="*/ 32 h 64"/>
                <a:gd name="T66" fmla="*/ 24 w 60"/>
                <a:gd name="T67" fmla="*/ 20 h 64"/>
                <a:gd name="T68" fmla="*/ 56 w 60"/>
                <a:gd name="T69" fmla="*/ 20 h 64"/>
                <a:gd name="T70" fmla="*/ 56 w 60"/>
                <a:gd name="T71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64">
                  <a:moveTo>
                    <a:pt x="56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9"/>
                    <a:pt x="36" y="6"/>
                  </a:cubicBezTo>
                  <a:cubicBezTo>
                    <a:pt x="36" y="3"/>
                    <a:pt x="33" y="0"/>
                    <a:pt x="3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8" y="0"/>
                    <a:pt x="16" y="2"/>
                    <a:pt x="16" y="4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0" y="18"/>
                    <a:pt x="0" y="2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8" y="48"/>
                    <a:pt x="60" y="46"/>
                    <a:pt x="60" y="44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18"/>
                    <a:pt x="58" y="16"/>
                    <a:pt x="56" y="16"/>
                  </a:cubicBezTo>
                  <a:close/>
                  <a:moveTo>
                    <a:pt x="32" y="60"/>
                  </a:moveTo>
                  <a:cubicBezTo>
                    <a:pt x="28" y="60"/>
                    <a:pt x="28" y="60"/>
                    <a:pt x="28" y="60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32" y="48"/>
                    <a:pt x="32" y="48"/>
                    <a:pt x="32" y="48"/>
                  </a:cubicBezTo>
                  <a:lnTo>
                    <a:pt x="32" y="60"/>
                  </a:lnTo>
                  <a:close/>
                  <a:moveTo>
                    <a:pt x="56" y="44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4"/>
                    <a:pt x="18" y="36"/>
                    <a:pt x="20" y="36"/>
                  </a:cubicBezTo>
                  <a:cubicBezTo>
                    <a:pt x="22" y="36"/>
                    <a:pt x="24" y="34"/>
                    <a:pt x="24" y="3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56" y="20"/>
                    <a:pt x="56" y="20"/>
                    <a:pt x="56" y="20"/>
                  </a:cubicBezTo>
                  <a:lnTo>
                    <a:pt x="56" y="44"/>
                  </a:ln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0" name="Freeform 226"/>
            <p:cNvSpPr>
              <a:spLocks noEditPoints="1"/>
            </p:cNvSpPr>
            <p:nvPr/>
          </p:nvSpPr>
          <p:spPr bwMode="auto">
            <a:xfrm>
              <a:off x="3254394" y="678503"/>
              <a:ext cx="271439" cy="271439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28 w 64"/>
                <a:gd name="T11" fmla="*/ 8 h 64"/>
                <a:gd name="T12" fmla="*/ 36 w 64"/>
                <a:gd name="T13" fmla="*/ 8 h 64"/>
                <a:gd name="T14" fmla="*/ 36 w 64"/>
                <a:gd name="T15" fmla="*/ 28 h 64"/>
                <a:gd name="T16" fmla="*/ 28 w 64"/>
                <a:gd name="T17" fmla="*/ 28 h 64"/>
                <a:gd name="T18" fmla="*/ 28 w 64"/>
                <a:gd name="T19" fmla="*/ 8 h 64"/>
                <a:gd name="T20" fmla="*/ 32 w 64"/>
                <a:gd name="T21" fmla="*/ 53 h 64"/>
                <a:gd name="T22" fmla="*/ 11 w 64"/>
                <a:gd name="T23" fmla="*/ 32 h 64"/>
                <a:gd name="T24" fmla="*/ 24 w 64"/>
                <a:gd name="T25" fmla="*/ 13 h 64"/>
                <a:gd name="T26" fmla="*/ 24 w 64"/>
                <a:gd name="T27" fmla="*/ 12 h 64"/>
                <a:gd name="T28" fmla="*/ 24 w 64"/>
                <a:gd name="T29" fmla="*/ 20 h 64"/>
                <a:gd name="T30" fmla="*/ 17 w 64"/>
                <a:gd name="T31" fmla="*/ 32 h 64"/>
                <a:gd name="T32" fmla="*/ 32 w 64"/>
                <a:gd name="T33" fmla="*/ 47 h 64"/>
                <a:gd name="T34" fmla="*/ 47 w 64"/>
                <a:gd name="T35" fmla="*/ 32 h 64"/>
                <a:gd name="T36" fmla="*/ 40 w 64"/>
                <a:gd name="T37" fmla="*/ 20 h 64"/>
                <a:gd name="T38" fmla="*/ 40 w 64"/>
                <a:gd name="T39" fmla="*/ 12 h 64"/>
                <a:gd name="T40" fmla="*/ 40 w 64"/>
                <a:gd name="T41" fmla="*/ 13 h 64"/>
                <a:gd name="T42" fmla="*/ 53 w 64"/>
                <a:gd name="T43" fmla="*/ 32 h 64"/>
                <a:gd name="T44" fmla="*/ 32 w 64"/>
                <a:gd name="T45" fmla="*/ 5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28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8"/>
                  </a:lnTo>
                  <a:close/>
                  <a:moveTo>
                    <a:pt x="32" y="53"/>
                  </a:moveTo>
                  <a:cubicBezTo>
                    <a:pt x="20" y="53"/>
                    <a:pt x="11" y="44"/>
                    <a:pt x="11" y="32"/>
                  </a:cubicBezTo>
                  <a:cubicBezTo>
                    <a:pt x="11" y="24"/>
                    <a:pt x="16" y="16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0" y="22"/>
                    <a:pt x="17" y="27"/>
                    <a:pt x="17" y="32"/>
                  </a:cubicBezTo>
                  <a:cubicBezTo>
                    <a:pt x="17" y="40"/>
                    <a:pt x="24" y="47"/>
                    <a:pt x="32" y="47"/>
                  </a:cubicBezTo>
                  <a:cubicBezTo>
                    <a:pt x="40" y="47"/>
                    <a:pt x="47" y="40"/>
                    <a:pt x="47" y="32"/>
                  </a:cubicBezTo>
                  <a:cubicBezTo>
                    <a:pt x="47" y="27"/>
                    <a:pt x="44" y="22"/>
                    <a:pt x="40" y="20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8" y="16"/>
                    <a:pt x="53" y="24"/>
                    <a:pt x="53" y="32"/>
                  </a:cubicBezTo>
                  <a:cubicBezTo>
                    <a:pt x="53" y="44"/>
                    <a:pt x="44" y="53"/>
                    <a:pt x="32" y="53"/>
                  </a:cubicBez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1" name="Freeform 345"/>
            <p:cNvSpPr>
              <a:spLocks noEditPoints="1"/>
            </p:cNvSpPr>
            <p:nvPr/>
          </p:nvSpPr>
          <p:spPr bwMode="auto">
            <a:xfrm>
              <a:off x="3439108" y="994439"/>
              <a:ext cx="331468" cy="329287"/>
            </a:xfrm>
            <a:custGeom>
              <a:avLst/>
              <a:gdLst>
                <a:gd name="T0" fmla="*/ 0 w 152"/>
                <a:gd name="T1" fmla="*/ 0 h 151"/>
                <a:gd name="T2" fmla="*/ 0 w 152"/>
                <a:gd name="T3" fmla="*/ 151 h 151"/>
                <a:gd name="T4" fmla="*/ 152 w 152"/>
                <a:gd name="T5" fmla="*/ 151 h 151"/>
                <a:gd name="T6" fmla="*/ 152 w 152"/>
                <a:gd name="T7" fmla="*/ 0 h 151"/>
                <a:gd name="T8" fmla="*/ 0 w 152"/>
                <a:gd name="T9" fmla="*/ 0 h 151"/>
                <a:gd name="T10" fmla="*/ 57 w 152"/>
                <a:gd name="T11" fmla="*/ 19 h 151"/>
                <a:gd name="T12" fmla="*/ 67 w 152"/>
                <a:gd name="T13" fmla="*/ 19 h 151"/>
                <a:gd name="T14" fmla="*/ 67 w 152"/>
                <a:gd name="T15" fmla="*/ 28 h 151"/>
                <a:gd name="T16" fmla="*/ 57 w 152"/>
                <a:gd name="T17" fmla="*/ 28 h 151"/>
                <a:gd name="T18" fmla="*/ 57 w 152"/>
                <a:gd name="T19" fmla="*/ 19 h 151"/>
                <a:gd name="T20" fmla="*/ 38 w 152"/>
                <a:gd name="T21" fmla="*/ 19 h 151"/>
                <a:gd name="T22" fmla="*/ 48 w 152"/>
                <a:gd name="T23" fmla="*/ 19 h 151"/>
                <a:gd name="T24" fmla="*/ 48 w 152"/>
                <a:gd name="T25" fmla="*/ 28 h 151"/>
                <a:gd name="T26" fmla="*/ 38 w 152"/>
                <a:gd name="T27" fmla="*/ 28 h 151"/>
                <a:gd name="T28" fmla="*/ 38 w 152"/>
                <a:gd name="T29" fmla="*/ 19 h 151"/>
                <a:gd name="T30" fmla="*/ 19 w 152"/>
                <a:gd name="T31" fmla="*/ 19 h 151"/>
                <a:gd name="T32" fmla="*/ 29 w 152"/>
                <a:gd name="T33" fmla="*/ 19 h 151"/>
                <a:gd name="T34" fmla="*/ 29 w 152"/>
                <a:gd name="T35" fmla="*/ 28 h 151"/>
                <a:gd name="T36" fmla="*/ 19 w 152"/>
                <a:gd name="T37" fmla="*/ 28 h 151"/>
                <a:gd name="T38" fmla="*/ 19 w 152"/>
                <a:gd name="T39" fmla="*/ 19 h 151"/>
                <a:gd name="T40" fmla="*/ 133 w 152"/>
                <a:gd name="T41" fmla="*/ 132 h 151"/>
                <a:gd name="T42" fmla="*/ 19 w 152"/>
                <a:gd name="T43" fmla="*/ 132 h 151"/>
                <a:gd name="T44" fmla="*/ 19 w 152"/>
                <a:gd name="T45" fmla="*/ 38 h 151"/>
                <a:gd name="T46" fmla="*/ 133 w 152"/>
                <a:gd name="T47" fmla="*/ 38 h 151"/>
                <a:gd name="T48" fmla="*/ 133 w 152"/>
                <a:gd name="T49" fmla="*/ 13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2" h="151">
                  <a:moveTo>
                    <a:pt x="0" y="0"/>
                  </a:moveTo>
                  <a:lnTo>
                    <a:pt x="0" y="151"/>
                  </a:lnTo>
                  <a:lnTo>
                    <a:pt x="152" y="151"/>
                  </a:lnTo>
                  <a:lnTo>
                    <a:pt x="152" y="0"/>
                  </a:lnTo>
                  <a:lnTo>
                    <a:pt x="0" y="0"/>
                  </a:lnTo>
                  <a:close/>
                  <a:moveTo>
                    <a:pt x="57" y="19"/>
                  </a:moveTo>
                  <a:lnTo>
                    <a:pt x="67" y="19"/>
                  </a:lnTo>
                  <a:lnTo>
                    <a:pt x="67" y="28"/>
                  </a:lnTo>
                  <a:lnTo>
                    <a:pt x="57" y="28"/>
                  </a:lnTo>
                  <a:lnTo>
                    <a:pt x="57" y="19"/>
                  </a:lnTo>
                  <a:close/>
                  <a:moveTo>
                    <a:pt x="38" y="19"/>
                  </a:moveTo>
                  <a:lnTo>
                    <a:pt x="48" y="19"/>
                  </a:lnTo>
                  <a:lnTo>
                    <a:pt x="48" y="28"/>
                  </a:lnTo>
                  <a:lnTo>
                    <a:pt x="38" y="28"/>
                  </a:lnTo>
                  <a:lnTo>
                    <a:pt x="38" y="19"/>
                  </a:lnTo>
                  <a:close/>
                  <a:moveTo>
                    <a:pt x="19" y="19"/>
                  </a:moveTo>
                  <a:lnTo>
                    <a:pt x="29" y="19"/>
                  </a:lnTo>
                  <a:lnTo>
                    <a:pt x="29" y="28"/>
                  </a:lnTo>
                  <a:lnTo>
                    <a:pt x="19" y="28"/>
                  </a:lnTo>
                  <a:lnTo>
                    <a:pt x="19" y="19"/>
                  </a:lnTo>
                  <a:close/>
                  <a:moveTo>
                    <a:pt x="133" y="132"/>
                  </a:moveTo>
                  <a:lnTo>
                    <a:pt x="19" y="132"/>
                  </a:lnTo>
                  <a:lnTo>
                    <a:pt x="19" y="38"/>
                  </a:lnTo>
                  <a:lnTo>
                    <a:pt x="133" y="38"/>
                  </a:lnTo>
                  <a:lnTo>
                    <a:pt x="133" y="132"/>
                  </a:ln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52" name="Group 118"/>
            <p:cNvGrpSpPr/>
            <p:nvPr/>
          </p:nvGrpSpPr>
          <p:grpSpPr>
            <a:xfrm>
              <a:off x="3587019" y="549456"/>
              <a:ext cx="242516" cy="242516"/>
              <a:chOff x="4054476" y="4030663"/>
              <a:chExt cx="239712" cy="239712"/>
            </a:xfrm>
            <a:solidFill>
              <a:srgbClr val="DDDBDB"/>
            </a:solidFill>
          </p:grpSpPr>
          <p:sp>
            <p:nvSpPr>
              <p:cNvPr id="127" name="Freeform 404"/>
              <p:cNvSpPr>
                <a:spLocks/>
              </p:cNvSpPr>
              <p:nvPr/>
            </p:nvSpPr>
            <p:spPr bwMode="auto">
              <a:xfrm>
                <a:off x="4054476" y="4030663"/>
                <a:ext cx="60325" cy="58738"/>
              </a:xfrm>
              <a:custGeom>
                <a:avLst/>
                <a:gdLst>
                  <a:gd name="T0" fmla="*/ 14 w 16"/>
                  <a:gd name="T1" fmla="*/ 0 h 16"/>
                  <a:gd name="T2" fmla="*/ 2 w 16"/>
                  <a:gd name="T3" fmla="*/ 0 h 16"/>
                  <a:gd name="T4" fmla="*/ 0 w 16"/>
                  <a:gd name="T5" fmla="*/ 2 h 16"/>
                  <a:gd name="T6" fmla="*/ 0 w 16"/>
                  <a:gd name="T7" fmla="*/ 14 h 16"/>
                  <a:gd name="T8" fmla="*/ 2 w 16"/>
                  <a:gd name="T9" fmla="*/ 16 h 16"/>
                  <a:gd name="T10" fmla="*/ 14 w 16"/>
                  <a:gd name="T11" fmla="*/ 16 h 16"/>
                  <a:gd name="T12" fmla="*/ 16 w 16"/>
                  <a:gd name="T13" fmla="*/ 14 h 16"/>
                  <a:gd name="T14" fmla="*/ 16 w 16"/>
                  <a:gd name="T15" fmla="*/ 2 h 16"/>
                  <a:gd name="T16" fmla="*/ 1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8" name="Freeform 405"/>
              <p:cNvSpPr>
                <a:spLocks/>
              </p:cNvSpPr>
              <p:nvPr/>
            </p:nvSpPr>
            <p:spPr bwMode="auto">
              <a:xfrm>
                <a:off x="4054476" y="4119563"/>
                <a:ext cx="60325" cy="60325"/>
              </a:xfrm>
              <a:custGeom>
                <a:avLst/>
                <a:gdLst>
                  <a:gd name="T0" fmla="*/ 14 w 16"/>
                  <a:gd name="T1" fmla="*/ 0 h 16"/>
                  <a:gd name="T2" fmla="*/ 2 w 16"/>
                  <a:gd name="T3" fmla="*/ 0 h 16"/>
                  <a:gd name="T4" fmla="*/ 0 w 16"/>
                  <a:gd name="T5" fmla="*/ 2 h 16"/>
                  <a:gd name="T6" fmla="*/ 0 w 16"/>
                  <a:gd name="T7" fmla="*/ 14 h 16"/>
                  <a:gd name="T8" fmla="*/ 2 w 16"/>
                  <a:gd name="T9" fmla="*/ 16 h 16"/>
                  <a:gd name="T10" fmla="*/ 14 w 16"/>
                  <a:gd name="T11" fmla="*/ 16 h 16"/>
                  <a:gd name="T12" fmla="*/ 16 w 16"/>
                  <a:gd name="T13" fmla="*/ 14 h 16"/>
                  <a:gd name="T14" fmla="*/ 16 w 16"/>
                  <a:gd name="T15" fmla="*/ 2 h 16"/>
                  <a:gd name="T16" fmla="*/ 1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9" name="Freeform 407"/>
              <p:cNvSpPr>
                <a:spLocks/>
              </p:cNvSpPr>
              <p:nvPr/>
            </p:nvSpPr>
            <p:spPr bwMode="auto">
              <a:xfrm>
                <a:off x="4054476" y="4210050"/>
                <a:ext cx="60325" cy="60325"/>
              </a:xfrm>
              <a:custGeom>
                <a:avLst/>
                <a:gdLst>
                  <a:gd name="T0" fmla="*/ 14 w 16"/>
                  <a:gd name="T1" fmla="*/ 0 h 16"/>
                  <a:gd name="T2" fmla="*/ 2 w 16"/>
                  <a:gd name="T3" fmla="*/ 0 h 16"/>
                  <a:gd name="T4" fmla="*/ 0 w 16"/>
                  <a:gd name="T5" fmla="*/ 2 h 16"/>
                  <a:gd name="T6" fmla="*/ 0 w 16"/>
                  <a:gd name="T7" fmla="*/ 14 h 16"/>
                  <a:gd name="T8" fmla="*/ 2 w 16"/>
                  <a:gd name="T9" fmla="*/ 16 h 16"/>
                  <a:gd name="T10" fmla="*/ 14 w 16"/>
                  <a:gd name="T11" fmla="*/ 16 h 16"/>
                  <a:gd name="T12" fmla="*/ 16 w 16"/>
                  <a:gd name="T13" fmla="*/ 14 h 16"/>
                  <a:gd name="T14" fmla="*/ 16 w 16"/>
                  <a:gd name="T15" fmla="*/ 2 h 16"/>
                  <a:gd name="T16" fmla="*/ 14 w 16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6">
                    <a:moveTo>
                      <a:pt x="1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0" name="Freeform 408"/>
              <p:cNvSpPr>
                <a:spLocks/>
              </p:cNvSpPr>
              <p:nvPr/>
            </p:nvSpPr>
            <p:spPr bwMode="auto">
              <a:xfrm>
                <a:off x="4144963" y="4030663"/>
                <a:ext cx="149225" cy="58738"/>
              </a:xfrm>
              <a:custGeom>
                <a:avLst/>
                <a:gdLst>
                  <a:gd name="T0" fmla="*/ 38 w 40"/>
                  <a:gd name="T1" fmla="*/ 0 h 16"/>
                  <a:gd name="T2" fmla="*/ 2 w 40"/>
                  <a:gd name="T3" fmla="*/ 0 h 16"/>
                  <a:gd name="T4" fmla="*/ 0 w 40"/>
                  <a:gd name="T5" fmla="*/ 2 h 16"/>
                  <a:gd name="T6" fmla="*/ 0 w 40"/>
                  <a:gd name="T7" fmla="*/ 14 h 16"/>
                  <a:gd name="T8" fmla="*/ 2 w 40"/>
                  <a:gd name="T9" fmla="*/ 16 h 16"/>
                  <a:gd name="T10" fmla="*/ 38 w 40"/>
                  <a:gd name="T11" fmla="*/ 16 h 16"/>
                  <a:gd name="T12" fmla="*/ 40 w 40"/>
                  <a:gd name="T13" fmla="*/ 14 h 16"/>
                  <a:gd name="T14" fmla="*/ 40 w 40"/>
                  <a:gd name="T15" fmla="*/ 2 h 16"/>
                  <a:gd name="T16" fmla="*/ 38 w 4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6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9" y="16"/>
                      <a:pt x="40" y="15"/>
                      <a:pt x="40" y="14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1" name="Freeform 409"/>
              <p:cNvSpPr>
                <a:spLocks/>
              </p:cNvSpPr>
              <p:nvPr/>
            </p:nvSpPr>
            <p:spPr bwMode="auto">
              <a:xfrm>
                <a:off x="4144963" y="4119563"/>
                <a:ext cx="149225" cy="60325"/>
              </a:xfrm>
              <a:custGeom>
                <a:avLst/>
                <a:gdLst>
                  <a:gd name="T0" fmla="*/ 38 w 40"/>
                  <a:gd name="T1" fmla="*/ 0 h 16"/>
                  <a:gd name="T2" fmla="*/ 2 w 40"/>
                  <a:gd name="T3" fmla="*/ 0 h 16"/>
                  <a:gd name="T4" fmla="*/ 0 w 40"/>
                  <a:gd name="T5" fmla="*/ 2 h 16"/>
                  <a:gd name="T6" fmla="*/ 0 w 40"/>
                  <a:gd name="T7" fmla="*/ 14 h 16"/>
                  <a:gd name="T8" fmla="*/ 2 w 40"/>
                  <a:gd name="T9" fmla="*/ 16 h 16"/>
                  <a:gd name="T10" fmla="*/ 38 w 40"/>
                  <a:gd name="T11" fmla="*/ 16 h 16"/>
                  <a:gd name="T12" fmla="*/ 40 w 40"/>
                  <a:gd name="T13" fmla="*/ 14 h 16"/>
                  <a:gd name="T14" fmla="*/ 40 w 40"/>
                  <a:gd name="T15" fmla="*/ 2 h 16"/>
                  <a:gd name="T16" fmla="*/ 38 w 4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6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9" y="16"/>
                      <a:pt x="40" y="15"/>
                      <a:pt x="40" y="14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32" name="Freeform 410"/>
              <p:cNvSpPr>
                <a:spLocks/>
              </p:cNvSpPr>
              <p:nvPr/>
            </p:nvSpPr>
            <p:spPr bwMode="auto">
              <a:xfrm>
                <a:off x="4144963" y="4210050"/>
                <a:ext cx="149225" cy="60325"/>
              </a:xfrm>
              <a:custGeom>
                <a:avLst/>
                <a:gdLst>
                  <a:gd name="T0" fmla="*/ 38 w 40"/>
                  <a:gd name="T1" fmla="*/ 0 h 16"/>
                  <a:gd name="T2" fmla="*/ 2 w 40"/>
                  <a:gd name="T3" fmla="*/ 0 h 16"/>
                  <a:gd name="T4" fmla="*/ 0 w 40"/>
                  <a:gd name="T5" fmla="*/ 2 h 16"/>
                  <a:gd name="T6" fmla="*/ 0 w 40"/>
                  <a:gd name="T7" fmla="*/ 14 h 16"/>
                  <a:gd name="T8" fmla="*/ 2 w 40"/>
                  <a:gd name="T9" fmla="*/ 16 h 16"/>
                  <a:gd name="T10" fmla="*/ 38 w 40"/>
                  <a:gd name="T11" fmla="*/ 16 h 16"/>
                  <a:gd name="T12" fmla="*/ 40 w 40"/>
                  <a:gd name="T13" fmla="*/ 14 h 16"/>
                  <a:gd name="T14" fmla="*/ 40 w 40"/>
                  <a:gd name="T15" fmla="*/ 2 h 16"/>
                  <a:gd name="T16" fmla="*/ 38 w 40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6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1" y="16"/>
                      <a:pt x="2" y="16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9" y="16"/>
                      <a:pt x="40" y="15"/>
                      <a:pt x="40" y="14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53" name="Group 125"/>
            <p:cNvGrpSpPr/>
            <p:nvPr/>
          </p:nvGrpSpPr>
          <p:grpSpPr>
            <a:xfrm>
              <a:off x="3065453" y="903312"/>
              <a:ext cx="301301" cy="322519"/>
              <a:chOff x="3573463" y="4510088"/>
              <a:chExt cx="225426" cy="241301"/>
            </a:xfrm>
            <a:solidFill>
              <a:srgbClr val="DDDBDB"/>
            </a:solidFill>
          </p:grpSpPr>
          <p:sp>
            <p:nvSpPr>
              <p:cNvPr id="122" name="Freeform 191"/>
              <p:cNvSpPr>
                <a:spLocks noEditPoints="1"/>
              </p:cNvSpPr>
              <p:nvPr/>
            </p:nvSpPr>
            <p:spPr bwMode="auto">
              <a:xfrm>
                <a:off x="3708401" y="4600576"/>
                <a:ext cx="90488" cy="150813"/>
              </a:xfrm>
              <a:custGeom>
                <a:avLst/>
                <a:gdLst>
                  <a:gd name="T0" fmla="*/ 12 w 24"/>
                  <a:gd name="T1" fmla="*/ 0 h 40"/>
                  <a:gd name="T2" fmla="*/ 0 w 24"/>
                  <a:gd name="T3" fmla="*/ 12 h 40"/>
                  <a:gd name="T4" fmla="*/ 4 w 24"/>
                  <a:gd name="T5" fmla="*/ 21 h 40"/>
                  <a:gd name="T6" fmla="*/ 4 w 24"/>
                  <a:gd name="T7" fmla="*/ 40 h 40"/>
                  <a:gd name="T8" fmla="*/ 12 w 24"/>
                  <a:gd name="T9" fmla="*/ 32 h 40"/>
                  <a:gd name="T10" fmla="*/ 20 w 24"/>
                  <a:gd name="T11" fmla="*/ 40 h 40"/>
                  <a:gd name="T12" fmla="*/ 20 w 24"/>
                  <a:gd name="T13" fmla="*/ 21 h 40"/>
                  <a:gd name="T14" fmla="*/ 24 w 24"/>
                  <a:gd name="T15" fmla="*/ 12 h 40"/>
                  <a:gd name="T16" fmla="*/ 12 w 24"/>
                  <a:gd name="T17" fmla="*/ 0 h 40"/>
                  <a:gd name="T18" fmla="*/ 12 w 24"/>
                  <a:gd name="T19" fmla="*/ 20 h 40"/>
                  <a:gd name="T20" fmla="*/ 4 w 24"/>
                  <a:gd name="T21" fmla="*/ 12 h 40"/>
                  <a:gd name="T22" fmla="*/ 12 w 24"/>
                  <a:gd name="T23" fmla="*/ 4 h 40"/>
                  <a:gd name="T24" fmla="*/ 20 w 24"/>
                  <a:gd name="T25" fmla="*/ 12 h 40"/>
                  <a:gd name="T26" fmla="*/ 12 w 24"/>
                  <a:gd name="T27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40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16"/>
                      <a:pt x="2" y="19"/>
                      <a:pt x="4" y="21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2" y="19"/>
                      <a:pt x="24" y="16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lose/>
                    <a:moveTo>
                      <a:pt x="12" y="20"/>
                    </a:moveTo>
                    <a:cubicBezTo>
                      <a:pt x="8" y="20"/>
                      <a:pt x="4" y="16"/>
                      <a:pt x="4" y="12"/>
                    </a:cubicBezTo>
                    <a:cubicBezTo>
                      <a:pt x="4" y="8"/>
                      <a:pt x="8" y="4"/>
                      <a:pt x="12" y="4"/>
                    </a:cubicBezTo>
                    <a:cubicBezTo>
                      <a:pt x="16" y="4"/>
                      <a:pt x="20" y="8"/>
                      <a:pt x="20" y="12"/>
                    </a:cubicBezTo>
                    <a:cubicBezTo>
                      <a:pt x="20" y="16"/>
                      <a:pt x="16" y="20"/>
                      <a:pt x="12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3" name="Freeform 192"/>
              <p:cNvSpPr>
                <a:spLocks/>
              </p:cNvSpPr>
              <p:nvPr/>
            </p:nvSpPr>
            <p:spPr bwMode="auto">
              <a:xfrm>
                <a:off x="3573463" y="4510088"/>
                <a:ext cx="195263" cy="241300"/>
              </a:xfrm>
              <a:custGeom>
                <a:avLst/>
                <a:gdLst>
                  <a:gd name="T0" fmla="*/ 64 w 123"/>
                  <a:gd name="T1" fmla="*/ 133 h 152"/>
                  <a:gd name="T2" fmla="*/ 19 w 123"/>
                  <a:gd name="T3" fmla="*/ 133 h 152"/>
                  <a:gd name="T4" fmla="*/ 19 w 123"/>
                  <a:gd name="T5" fmla="*/ 19 h 152"/>
                  <a:gd name="T6" fmla="*/ 71 w 123"/>
                  <a:gd name="T7" fmla="*/ 19 h 152"/>
                  <a:gd name="T8" fmla="*/ 100 w 123"/>
                  <a:gd name="T9" fmla="*/ 48 h 152"/>
                  <a:gd name="T10" fmla="*/ 123 w 123"/>
                  <a:gd name="T11" fmla="*/ 48 h 152"/>
                  <a:gd name="T12" fmla="*/ 123 w 123"/>
                  <a:gd name="T13" fmla="*/ 43 h 152"/>
                  <a:gd name="T14" fmla="*/ 81 w 123"/>
                  <a:gd name="T15" fmla="*/ 0 h 152"/>
                  <a:gd name="T16" fmla="*/ 0 w 123"/>
                  <a:gd name="T17" fmla="*/ 0 h 152"/>
                  <a:gd name="T18" fmla="*/ 0 w 123"/>
                  <a:gd name="T19" fmla="*/ 152 h 152"/>
                  <a:gd name="T20" fmla="*/ 81 w 123"/>
                  <a:gd name="T21" fmla="*/ 152 h 152"/>
                  <a:gd name="T22" fmla="*/ 64 w 123"/>
                  <a:gd name="T23" fmla="*/ 133 h 152"/>
                  <a:gd name="T24" fmla="*/ 64 w 123"/>
                  <a:gd name="T25" fmla="*/ 13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3" h="152">
                    <a:moveTo>
                      <a:pt x="64" y="133"/>
                    </a:moveTo>
                    <a:lnTo>
                      <a:pt x="19" y="133"/>
                    </a:lnTo>
                    <a:lnTo>
                      <a:pt x="19" y="19"/>
                    </a:lnTo>
                    <a:lnTo>
                      <a:pt x="71" y="19"/>
                    </a:lnTo>
                    <a:lnTo>
                      <a:pt x="100" y="48"/>
                    </a:lnTo>
                    <a:lnTo>
                      <a:pt x="123" y="48"/>
                    </a:lnTo>
                    <a:lnTo>
                      <a:pt x="123" y="43"/>
                    </a:lnTo>
                    <a:lnTo>
                      <a:pt x="81" y="0"/>
                    </a:lnTo>
                    <a:lnTo>
                      <a:pt x="0" y="0"/>
                    </a:lnTo>
                    <a:lnTo>
                      <a:pt x="0" y="152"/>
                    </a:lnTo>
                    <a:lnTo>
                      <a:pt x="81" y="152"/>
                    </a:lnTo>
                    <a:lnTo>
                      <a:pt x="64" y="133"/>
                    </a:lnTo>
                    <a:lnTo>
                      <a:pt x="64" y="1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4" name="Rectangle 193"/>
              <p:cNvSpPr>
                <a:spLocks noChangeArrowheads="1"/>
              </p:cNvSpPr>
              <p:nvPr/>
            </p:nvSpPr>
            <p:spPr bwMode="auto">
              <a:xfrm>
                <a:off x="3619501" y="4586288"/>
                <a:ext cx="74613" cy="14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5" name="Rectangle 194"/>
              <p:cNvSpPr>
                <a:spLocks noChangeArrowheads="1"/>
              </p:cNvSpPr>
              <p:nvPr/>
            </p:nvSpPr>
            <p:spPr bwMode="auto">
              <a:xfrm>
                <a:off x="3619501" y="4616451"/>
                <a:ext cx="74613" cy="14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6" name="Rectangle 195"/>
              <p:cNvSpPr>
                <a:spLocks noChangeArrowheads="1"/>
              </p:cNvSpPr>
              <p:nvPr/>
            </p:nvSpPr>
            <p:spPr bwMode="auto">
              <a:xfrm>
                <a:off x="3619501" y="4646613"/>
                <a:ext cx="74613" cy="14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54" name="Group 131"/>
            <p:cNvGrpSpPr/>
            <p:nvPr/>
          </p:nvGrpSpPr>
          <p:grpSpPr>
            <a:xfrm rot="21346805">
              <a:off x="2641223" y="1022806"/>
              <a:ext cx="358420" cy="370448"/>
              <a:chOff x="4054476" y="1160463"/>
              <a:chExt cx="236537" cy="244475"/>
            </a:xfrm>
            <a:solidFill>
              <a:srgbClr val="DDDBDB"/>
            </a:solidFill>
          </p:grpSpPr>
          <p:sp>
            <p:nvSpPr>
              <p:cNvPr id="120" name="Freeform 58"/>
              <p:cNvSpPr>
                <a:spLocks/>
              </p:cNvSpPr>
              <p:nvPr/>
            </p:nvSpPr>
            <p:spPr bwMode="auto">
              <a:xfrm>
                <a:off x="4144963" y="1160463"/>
                <a:ext cx="146050" cy="146050"/>
              </a:xfrm>
              <a:custGeom>
                <a:avLst/>
                <a:gdLst>
                  <a:gd name="T0" fmla="*/ 37 w 39"/>
                  <a:gd name="T1" fmla="*/ 2 h 39"/>
                  <a:gd name="T2" fmla="*/ 31 w 39"/>
                  <a:gd name="T3" fmla="*/ 3 h 39"/>
                  <a:gd name="T4" fmla="*/ 12 w 39"/>
                  <a:gd name="T5" fmla="*/ 22 h 39"/>
                  <a:gd name="T6" fmla="*/ 0 w 39"/>
                  <a:gd name="T7" fmla="*/ 29 h 39"/>
                  <a:gd name="T8" fmla="*/ 10 w 39"/>
                  <a:gd name="T9" fmla="*/ 39 h 39"/>
                  <a:gd name="T10" fmla="*/ 17 w 39"/>
                  <a:gd name="T11" fmla="*/ 27 h 39"/>
                  <a:gd name="T12" fmla="*/ 36 w 39"/>
                  <a:gd name="T13" fmla="*/ 8 h 39"/>
                  <a:gd name="T14" fmla="*/ 37 w 39"/>
                  <a:gd name="T1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39">
                    <a:moveTo>
                      <a:pt x="37" y="2"/>
                    </a:moveTo>
                    <a:cubicBezTo>
                      <a:pt x="34" y="0"/>
                      <a:pt x="31" y="3"/>
                      <a:pt x="31" y="3"/>
                    </a:cubicBezTo>
                    <a:cubicBezTo>
                      <a:pt x="31" y="3"/>
                      <a:pt x="15" y="19"/>
                      <a:pt x="12" y="22"/>
                    </a:cubicBezTo>
                    <a:cubicBezTo>
                      <a:pt x="9" y="25"/>
                      <a:pt x="0" y="29"/>
                      <a:pt x="0" y="2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4" y="30"/>
                      <a:pt x="17" y="27"/>
                    </a:cubicBezTo>
                    <a:cubicBezTo>
                      <a:pt x="20" y="24"/>
                      <a:pt x="36" y="8"/>
                      <a:pt x="36" y="8"/>
                    </a:cubicBezTo>
                    <a:cubicBezTo>
                      <a:pt x="36" y="8"/>
                      <a:pt x="39" y="5"/>
                      <a:pt x="3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21" name="Freeform 59"/>
              <p:cNvSpPr>
                <a:spLocks noEditPoints="1"/>
              </p:cNvSpPr>
              <p:nvPr/>
            </p:nvSpPr>
            <p:spPr bwMode="auto">
              <a:xfrm>
                <a:off x="4054476" y="1281113"/>
                <a:ext cx="115888" cy="123825"/>
              </a:xfrm>
              <a:custGeom>
                <a:avLst/>
                <a:gdLst>
                  <a:gd name="T0" fmla="*/ 12 w 31"/>
                  <a:gd name="T1" fmla="*/ 7 h 33"/>
                  <a:gd name="T2" fmla="*/ 0 w 31"/>
                  <a:gd name="T3" fmla="*/ 27 h 33"/>
                  <a:gd name="T4" fmla="*/ 31 w 31"/>
                  <a:gd name="T5" fmla="*/ 10 h 33"/>
                  <a:gd name="T6" fmla="*/ 21 w 31"/>
                  <a:gd name="T7" fmla="*/ 0 h 33"/>
                  <a:gd name="T8" fmla="*/ 12 w 31"/>
                  <a:gd name="T9" fmla="*/ 7 h 33"/>
                  <a:gd name="T10" fmla="*/ 9 w 31"/>
                  <a:gd name="T11" fmla="*/ 24 h 33"/>
                  <a:gd name="T12" fmla="*/ 20 w 31"/>
                  <a:gd name="T13" fmla="*/ 4 h 33"/>
                  <a:gd name="T14" fmla="*/ 9 w 31"/>
                  <a:gd name="T15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33">
                    <a:moveTo>
                      <a:pt x="12" y="7"/>
                    </a:moveTo>
                    <a:cubicBezTo>
                      <a:pt x="7" y="19"/>
                      <a:pt x="8" y="25"/>
                      <a:pt x="0" y="27"/>
                    </a:cubicBezTo>
                    <a:cubicBezTo>
                      <a:pt x="31" y="33"/>
                      <a:pt x="31" y="10"/>
                      <a:pt x="31" y="1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14" y="2"/>
                      <a:pt x="12" y="7"/>
                    </a:cubicBezTo>
                    <a:close/>
                    <a:moveTo>
                      <a:pt x="9" y="24"/>
                    </a:moveTo>
                    <a:cubicBezTo>
                      <a:pt x="11" y="21"/>
                      <a:pt x="15" y="8"/>
                      <a:pt x="20" y="4"/>
                    </a:cubicBezTo>
                    <a:cubicBezTo>
                      <a:pt x="23" y="7"/>
                      <a:pt x="20" y="17"/>
                      <a:pt x="9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55" name="Freeform 165"/>
            <p:cNvSpPr>
              <a:spLocks noEditPoints="1"/>
            </p:cNvSpPr>
            <p:nvPr/>
          </p:nvSpPr>
          <p:spPr bwMode="auto">
            <a:xfrm>
              <a:off x="2854245" y="1243629"/>
              <a:ext cx="386799" cy="389361"/>
            </a:xfrm>
            <a:custGeom>
              <a:avLst/>
              <a:gdLst>
                <a:gd name="T0" fmla="*/ 76 w 151"/>
                <a:gd name="T1" fmla="*/ 0 h 152"/>
                <a:gd name="T2" fmla="*/ 9 w 151"/>
                <a:gd name="T3" fmla="*/ 142 h 152"/>
                <a:gd name="T4" fmla="*/ 0 w 151"/>
                <a:gd name="T5" fmla="*/ 152 h 152"/>
                <a:gd name="T6" fmla="*/ 151 w 151"/>
                <a:gd name="T7" fmla="*/ 38 h 152"/>
                <a:gd name="T8" fmla="*/ 57 w 151"/>
                <a:gd name="T9" fmla="*/ 142 h 152"/>
                <a:gd name="T10" fmla="*/ 28 w 151"/>
                <a:gd name="T11" fmla="*/ 123 h 152"/>
                <a:gd name="T12" fmla="*/ 57 w 151"/>
                <a:gd name="T13" fmla="*/ 142 h 152"/>
                <a:gd name="T14" fmla="*/ 19 w 151"/>
                <a:gd name="T15" fmla="*/ 104 h 152"/>
                <a:gd name="T16" fmla="*/ 66 w 151"/>
                <a:gd name="T17" fmla="*/ 95 h 152"/>
                <a:gd name="T18" fmla="*/ 66 w 151"/>
                <a:gd name="T19" fmla="*/ 85 h 152"/>
                <a:gd name="T20" fmla="*/ 19 w 151"/>
                <a:gd name="T21" fmla="*/ 76 h 152"/>
                <a:gd name="T22" fmla="*/ 66 w 151"/>
                <a:gd name="T23" fmla="*/ 85 h 152"/>
                <a:gd name="T24" fmla="*/ 19 w 151"/>
                <a:gd name="T25" fmla="*/ 66 h 152"/>
                <a:gd name="T26" fmla="*/ 66 w 151"/>
                <a:gd name="T27" fmla="*/ 57 h 152"/>
                <a:gd name="T28" fmla="*/ 66 w 151"/>
                <a:gd name="T29" fmla="*/ 47 h 152"/>
                <a:gd name="T30" fmla="*/ 19 w 151"/>
                <a:gd name="T31" fmla="*/ 38 h 152"/>
                <a:gd name="T32" fmla="*/ 66 w 151"/>
                <a:gd name="T33" fmla="*/ 47 h 152"/>
                <a:gd name="T34" fmla="*/ 19 w 151"/>
                <a:gd name="T35" fmla="*/ 29 h 152"/>
                <a:gd name="T36" fmla="*/ 66 w 151"/>
                <a:gd name="T37" fmla="*/ 19 h 152"/>
                <a:gd name="T38" fmla="*/ 113 w 151"/>
                <a:gd name="T39" fmla="*/ 133 h 152"/>
                <a:gd name="T40" fmla="*/ 95 w 151"/>
                <a:gd name="T41" fmla="*/ 114 h 152"/>
                <a:gd name="T42" fmla="*/ 113 w 151"/>
                <a:gd name="T43" fmla="*/ 133 h 152"/>
                <a:gd name="T44" fmla="*/ 95 w 151"/>
                <a:gd name="T45" fmla="*/ 104 h 152"/>
                <a:gd name="T46" fmla="*/ 113 w 151"/>
                <a:gd name="T47" fmla="*/ 85 h 152"/>
                <a:gd name="T48" fmla="*/ 113 w 151"/>
                <a:gd name="T49" fmla="*/ 76 h 152"/>
                <a:gd name="T50" fmla="*/ 95 w 151"/>
                <a:gd name="T51" fmla="*/ 57 h 152"/>
                <a:gd name="T52" fmla="*/ 113 w 151"/>
                <a:gd name="T53" fmla="*/ 76 h 152"/>
                <a:gd name="T54" fmla="*/ 123 w 151"/>
                <a:gd name="T55" fmla="*/ 133 h 152"/>
                <a:gd name="T56" fmla="*/ 142 w 151"/>
                <a:gd name="T57" fmla="*/ 114 h 152"/>
                <a:gd name="T58" fmla="*/ 142 w 151"/>
                <a:gd name="T59" fmla="*/ 104 h 152"/>
                <a:gd name="T60" fmla="*/ 123 w 151"/>
                <a:gd name="T61" fmla="*/ 85 h 152"/>
                <a:gd name="T62" fmla="*/ 142 w 151"/>
                <a:gd name="T63" fmla="*/ 104 h 152"/>
                <a:gd name="T64" fmla="*/ 123 w 151"/>
                <a:gd name="T65" fmla="*/ 76 h 152"/>
                <a:gd name="T66" fmla="*/ 142 w 151"/>
                <a:gd name="T67" fmla="*/ 5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52">
                  <a:moveTo>
                    <a:pt x="76" y="38"/>
                  </a:moveTo>
                  <a:lnTo>
                    <a:pt x="76" y="0"/>
                  </a:lnTo>
                  <a:lnTo>
                    <a:pt x="9" y="0"/>
                  </a:lnTo>
                  <a:lnTo>
                    <a:pt x="9" y="142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151" y="152"/>
                  </a:lnTo>
                  <a:lnTo>
                    <a:pt x="151" y="38"/>
                  </a:lnTo>
                  <a:lnTo>
                    <a:pt x="76" y="38"/>
                  </a:lnTo>
                  <a:close/>
                  <a:moveTo>
                    <a:pt x="57" y="142"/>
                  </a:moveTo>
                  <a:lnTo>
                    <a:pt x="28" y="142"/>
                  </a:lnTo>
                  <a:lnTo>
                    <a:pt x="28" y="123"/>
                  </a:lnTo>
                  <a:lnTo>
                    <a:pt x="57" y="123"/>
                  </a:lnTo>
                  <a:lnTo>
                    <a:pt x="57" y="142"/>
                  </a:lnTo>
                  <a:close/>
                  <a:moveTo>
                    <a:pt x="66" y="104"/>
                  </a:moveTo>
                  <a:lnTo>
                    <a:pt x="19" y="104"/>
                  </a:lnTo>
                  <a:lnTo>
                    <a:pt x="19" y="95"/>
                  </a:lnTo>
                  <a:lnTo>
                    <a:pt x="66" y="95"/>
                  </a:lnTo>
                  <a:lnTo>
                    <a:pt x="66" y="104"/>
                  </a:lnTo>
                  <a:close/>
                  <a:moveTo>
                    <a:pt x="66" y="85"/>
                  </a:moveTo>
                  <a:lnTo>
                    <a:pt x="19" y="85"/>
                  </a:lnTo>
                  <a:lnTo>
                    <a:pt x="19" y="76"/>
                  </a:lnTo>
                  <a:lnTo>
                    <a:pt x="66" y="76"/>
                  </a:lnTo>
                  <a:lnTo>
                    <a:pt x="66" y="85"/>
                  </a:lnTo>
                  <a:close/>
                  <a:moveTo>
                    <a:pt x="66" y="66"/>
                  </a:moveTo>
                  <a:lnTo>
                    <a:pt x="19" y="66"/>
                  </a:lnTo>
                  <a:lnTo>
                    <a:pt x="19" y="57"/>
                  </a:lnTo>
                  <a:lnTo>
                    <a:pt x="66" y="57"/>
                  </a:lnTo>
                  <a:lnTo>
                    <a:pt x="66" y="66"/>
                  </a:lnTo>
                  <a:close/>
                  <a:moveTo>
                    <a:pt x="66" y="47"/>
                  </a:moveTo>
                  <a:lnTo>
                    <a:pt x="19" y="47"/>
                  </a:lnTo>
                  <a:lnTo>
                    <a:pt x="19" y="38"/>
                  </a:lnTo>
                  <a:lnTo>
                    <a:pt x="66" y="38"/>
                  </a:lnTo>
                  <a:lnTo>
                    <a:pt x="66" y="47"/>
                  </a:lnTo>
                  <a:close/>
                  <a:moveTo>
                    <a:pt x="66" y="29"/>
                  </a:moveTo>
                  <a:lnTo>
                    <a:pt x="19" y="29"/>
                  </a:lnTo>
                  <a:lnTo>
                    <a:pt x="19" y="19"/>
                  </a:lnTo>
                  <a:lnTo>
                    <a:pt x="66" y="19"/>
                  </a:lnTo>
                  <a:lnTo>
                    <a:pt x="66" y="29"/>
                  </a:lnTo>
                  <a:close/>
                  <a:moveTo>
                    <a:pt x="113" y="133"/>
                  </a:moveTo>
                  <a:lnTo>
                    <a:pt x="95" y="133"/>
                  </a:lnTo>
                  <a:lnTo>
                    <a:pt x="95" y="114"/>
                  </a:lnTo>
                  <a:lnTo>
                    <a:pt x="113" y="114"/>
                  </a:lnTo>
                  <a:lnTo>
                    <a:pt x="113" y="133"/>
                  </a:lnTo>
                  <a:close/>
                  <a:moveTo>
                    <a:pt x="113" y="104"/>
                  </a:moveTo>
                  <a:lnTo>
                    <a:pt x="95" y="104"/>
                  </a:lnTo>
                  <a:lnTo>
                    <a:pt x="95" y="85"/>
                  </a:lnTo>
                  <a:lnTo>
                    <a:pt x="113" y="85"/>
                  </a:lnTo>
                  <a:lnTo>
                    <a:pt x="113" y="104"/>
                  </a:lnTo>
                  <a:close/>
                  <a:moveTo>
                    <a:pt x="113" y="76"/>
                  </a:moveTo>
                  <a:lnTo>
                    <a:pt x="95" y="76"/>
                  </a:lnTo>
                  <a:lnTo>
                    <a:pt x="95" y="57"/>
                  </a:lnTo>
                  <a:lnTo>
                    <a:pt x="113" y="57"/>
                  </a:lnTo>
                  <a:lnTo>
                    <a:pt x="113" y="76"/>
                  </a:lnTo>
                  <a:close/>
                  <a:moveTo>
                    <a:pt x="142" y="133"/>
                  </a:moveTo>
                  <a:lnTo>
                    <a:pt x="123" y="133"/>
                  </a:lnTo>
                  <a:lnTo>
                    <a:pt x="123" y="114"/>
                  </a:lnTo>
                  <a:lnTo>
                    <a:pt x="142" y="114"/>
                  </a:lnTo>
                  <a:lnTo>
                    <a:pt x="142" y="133"/>
                  </a:lnTo>
                  <a:close/>
                  <a:moveTo>
                    <a:pt x="142" y="104"/>
                  </a:moveTo>
                  <a:lnTo>
                    <a:pt x="123" y="104"/>
                  </a:lnTo>
                  <a:lnTo>
                    <a:pt x="123" y="85"/>
                  </a:lnTo>
                  <a:lnTo>
                    <a:pt x="142" y="85"/>
                  </a:lnTo>
                  <a:lnTo>
                    <a:pt x="142" y="104"/>
                  </a:lnTo>
                  <a:close/>
                  <a:moveTo>
                    <a:pt x="142" y="76"/>
                  </a:moveTo>
                  <a:lnTo>
                    <a:pt x="123" y="76"/>
                  </a:lnTo>
                  <a:lnTo>
                    <a:pt x="123" y="57"/>
                  </a:lnTo>
                  <a:lnTo>
                    <a:pt x="142" y="57"/>
                  </a:lnTo>
                  <a:lnTo>
                    <a:pt x="142" y="76"/>
                  </a:ln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Freeform 416"/>
            <p:cNvSpPr>
              <a:spLocks noEditPoints="1"/>
            </p:cNvSpPr>
            <p:nvPr/>
          </p:nvSpPr>
          <p:spPr bwMode="auto">
            <a:xfrm>
              <a:off x="2473926" y="1461671"/>
              <a:ext cx="340729" cy="298138"/>
            </a:xfrm>
            <a:custGeom>
              <a:avLst/>
              <a:gdLst>
                <a:gd name="T0" fmla="*/ 48 w 64"/>
                <a:gd name="T1" fmla="*/ 38 h 56"/>
                <a:gd name="T2" fmla="*/ 51 w 64"/>
                <a:gd name="T3" fmla="*/ 6 h 56"/>
                <a:gd name="T4" fmla="*/ 50 w 64"/>
                <a:gd name="T5" fmla="*/ 3 h 56"/>
                <a:gd name="T6" fmla="*/ 32 w 64"/>
                <a:gd name="T7" fmla="*/ 0 h 56"/>
                <a:gd name="T8" fmla="*/ 14 w 64"/>
                <a:gd name="T9" fmla="*/ 3 h 56"/>
                <a:gd name="T10" fmla="*/ 13 w 64"/>
                <a:gd name="T11" fmla="*/ 6 h 56"/>
                <a:gd name="T12" fmla="*/ 16 w 64"/>
                <a:gd name="T13" fmla="*/ 38 h 56"/>
                <a:gd name="T14" fmla="*/ 0 w 64"/>
                <a:gd name="T15" fmla="*/ 40 h 56"/>
                <a:gd name="T16" fmla="*/ 12 w 64"/>
                <a:gd name="T17" fmla="*/ 52 h 56"/>
                <a:gd name="T18" fmla="*/ 32 w 64"/>
                <a:gd name="T19" fmla="*/ 56 h 56"/>
                <a:gd name="T20" fmla="*/ 52 w 64"/>
                <a:gd name="T21" fmla="*/ 52 h 56"/>
                <a:gd name="T22" fmla="*/ 64 w 64"/>
                <a:gd name="T23" fmla="*/ 40 h 56"/>
                <a:gd name="T24" fmla="*/ 48 w 64"/>
                <a:gd name="T25" fmla="*/ 38 h 56"/>
                <a:gd name="T26" fmla="*/ 24 w 64"/>
                <a:gd name="T27" fmla="*/ 7 h 56"/>
                <a:gd name="T28" fmla="*/ 24 w 64"/>
                <a:gd name="T29" fmla="*/ 7 h 56"/>
                <a:gd name="T30" fmla="*/ 27 w 64"/>
                <a:gd name="T31" fmla="*/ 32 h 56"/>
                <a:gd name="T32" fmla="*/ 27 w 64"/>
                <a:gd name="T33" fmla="*/ 40 h 56"/>
                <a:gd name="T34" fmla="*/ 19 w 64"/>
                <a:gd name="T35" fmla="*/ 39 h 56"/>
                <a:gd name="T36" fmla="*/ 19 w 64"/>
                <a:gd name="T37" fmla="*/ 33 h 56"/>
                <a:gd name="T38" fmla="*/ 16 w 64"/>
                <a:gd name="T39" fmla="*/ 7 h 56"/>
                <a:gd name="T40" fmla="*/ 16 w 64"/>
                <a:gd name="T41" fmla="*/ 6 h 56"/>
                <a:gd name="T42" fmla="*/ 24 w 64"/>
                <a:gd name="T43" fmla="*/ 7 h 56"/>
                <a:gd name="T44" fmla="*/ 61 w 64"/>
                <a:gd name="T45" fmla="*/ 42 h 56"/>
                <a:gd name="T46" fmla="*/ 60 w 64"/>
                <a:gd name="T47" fmla="*/ 42 h 56"/>
                <a:gd name="T48" fmla="*/ 52 w 64"/>
                <a:gd name="T49" fmla="*/ 48 h 56"/>
                <a:gd name="T50" fmla="*/ 32 w 64"/>
                <a:gd name="T51" fmla="*/ 52 h 56"/>
                <a:gd name="T52" fmla="*/ 12 w 64"/>
                <a:gd name="T53" fmla="*/ 48 h 56"/>
                <a:gd name="T54" fmla="*/ 4 w 64"/>
                <a:gd name="T55" fmla="*/ 42 h 56"/>
                <a:gd name="T56" fmla="*/ 3 w 64"/>
                <a:gd name="T57" fmla="*/ 42 h 56"/>
                <a:gd name="T58" fmla="*/ 3 w 64"/>
                <a:gd name="T59" fmla="*/ 42 h 56"/>
                <a:gd name="T60" fmla="*/ 5 w 64"/>
                <a:gd name="T61" fmla="*/ 40 h 56"/>
                <a:gd name="T62" fmla="*/ 7 w 64"/>
                <a:gd name="T63" fmla="*/ 40 h 56"/>
                <a:gd name="T64" fmla="*/ 12 w 64"/>
                <a:gd name="T65" fmla="*/ 43 h 56"/>
                <a:gd name="T66" fmla="*/ 32 w 64"/>
                <a:gd name="T67" fmla="*/ 47 h 56"/>
                <a:gd name="T68" fmla="*/ 52 w 64"/>
                <a:gd name="T69" fmla="*/ 43 h 56"/>
                <a:gd name="T70" fmla="*/ 57 w 64"/>
                <a:gd name="T71" fmla="*/ 40 h 56"/>
                <a:gd name="T72" fmla="*/ 59 w 64"/>
                <a:gd name="T73" fmla="*/ 40 h 56"/>
                <a:gd name="T74" fmla="*/ 61 w 64"/>
                <a:gd name="T75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" h="56">
                  <a:moveTo>
                    <a:pt x="48" y="38"/>
                  </a:moveTo>
                  <a:cubicBezTo>
                    <a:pt x="48" y="26"/>
                    <a:pt x="48" y="16"/>
                    <a:pt x="51" y="6"/>
                  </a:cubicBezTo>
                  <a:cubicBezTo>
                    <a:pt x="52" y="5"/>
                    <a:pt x="51" y="4"/>
                    <a:pt x="50" y="3"/>
                  </a:cubicBezTo>
                  <a:cubicBezTo>
                    <a:pt x="47" y="2"/>
                    <a:pt x="41" y="0"/>
                    <a:pt x="32" y="0"/>
                  </a:cubicBezTo>
                  <a:cubicBezTo>
                    <a:pt x="23" y="0"/>
                    <a:pt x="17" y="2"/>
                    <a:pt x="14" y="3"/>
                  </a:cubicBezTo>
                  <a:cubicBezTo>
                    <a:pt x="13" y="4"/>
                    <a:pt x="12" y="5"/>
                    <a:pt x="13" y="6"/>
                  </a:cubicBezTo>
                  <a:cubicBezTo>
                    <a:pt x="16" y="16"/>
                    <a:pt x="16" y="26"/>
                    <a:pt x="16" y="38"/>
                  </a:cubicBezTo>
                  <a:cubicBezTo>
                    <a:pt x="6" y="36"/>
                    <a:pt x="0" y="35"/>
                    <a:pt x="0" y="40"/>
                  </a:cubicBezTo>
                  <a:cubicBezTo>
                    <a:pt x="0" y="43"/>
                    <a:pt x="4" y="48"/>
                    <a:pt x="12" y="52"/>
                  </a:cubicBezTo>
                  <a:cubicBezTo>
                    <a:pt x="17" y="54"/>
                    <a:pt x="24" y="56"/>
                    <a:pt x="32" y="56"/>
                  </a:cubicBezTo>
                  <a:cubicBezTo>
                    <a:pt x="40" y="56"/>
                    <a:pt x="47" y="54"/>
                    <a:pt x="52" y="52"/>
                  </a:cubicBezTo>
                  <a:cubicBezTo>
                    <a:pt x="60" y="48"/>
                    <a:pt x="64" y="43"/>
                    <a:pt x="64" y="40"/>
                  </a:cubicBezTo>
                  <a:cubicBezTo>
                    <a:pt x="64" y="35"/>
                    <a:pt x="58" y="36"/>
                    <a:pt x="48" y="38"/>
                  </a:cubicBezTo>
                  <a:close/>
                  <a:moveTo>
                    <a:pt x="24" y="7"/>
                  </a:moveTo>
                  <a:cubicBezTo>
                    <a:pt x="24" y="7"/>
                    <a:pt x="24" y="7"/>
                    <a:pt x="24" y="7"/>
                  </a:cubicBezTo>
                  <a:cubicBezTo>
                    <a:pt x="26" y="15"/>
                    <a:pt x="27" y="23"/>
                    <a:pt x="27" y="32"/>
                  </a:cubicBezTo>
                  <a:cubicBezTo>
                    <a:pt x="27" y="35"/>
                    <a:pt x="27" y="37"/>
                    <a:pt x="27" y="40"/>
                  </a:cubicBezTo>
                  <a:cubicBezTo>
                    <a:pt x="26" y="39"/>
                    <a:pt x="20" y="39"/>
                    <a:pt x="19" y="39"/>
                  </a:cubicBezTo>
                  <a:cubicBezTo>
                    <a:pt x="19" y="37"/>
                    <a:pt x="19" y="35"/>
                    <a:pt x="19" y="33"/>
                  </a:cubicBezTo>
                  <a:cubicBezTo>
                    <a:pt x="19" y="24"/>
                    <a:pt x="18" y="15"/>
                    <a:pt x="16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7"/>
                    <a:pt x="22" y="7"/>
                    <a:pt x="24" y="7"/>
                  </a:cubicBezTo>
                  <a:close/>
                  <a:moveTo>
                    <a:pt x="61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58" y="45"/>
                    <a:pt x="55" y="46"/>
                    <a:pt x="52" y="48"/>
                  </a:cubicBezTo>
                  <a:cubicBezTo>
                    <a:pt x="47" y="51"/>
                    <a:pt x="40" y="52"/>
                    <a:pt x="32" y="52"/>
                  </a:cubicBezTo>
                  <a:cubicBezTo>
                    <a:pt x="25" y="52"/>
                    <a:pt x="17" y="51"/>
                    <a:pt x="12" y="48"/>
                  </a:cubicBezTo>
                  <a:cubicBezTo>
                    <a:pt x="9" y="46"/>
                    <a:pt x="6" y="45"/>
                    <a:pt x="4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4" y="40"/>
                    <a:pt x="5" y="40"/>
                  </a:cubicBezTo>
                  <a:cubicBezTo>
                    <a:pt x="6" y="39"/>
                    <a:pt x="7" y="39"/>
                    <a:pt x="7" y="40"/>
                  </a:cubicBezTo>
                  <a:cubicBezTo>
                    <a:pt x="9" y="41"/>
                    <a:pt x="10" y="42"/>
                    <a:pt x="12" y="43"/>
                  </a:cubicBezTo>
                  <a:cubicBezTo>
                    <a:pt x="17" y="45"/>
                    <a:pt x="25" y="47"/>
                    <a:pt x="32" y="47"/>
                  </a:cubicBezTo>
                  <a:cubicBezTo>
                    <a:pt x="39" y="47"/>
                    <a:pt x="47" y="45"/>
                    <a:pt x="52" y="43"/>
                  </a:cubicBezTo>
                  <a:cubicBezTo>
                    <a:pt x="54" y="42"/>
                    <a:pt x="55" y="41"/>
                    <a:pt x="57" y="40"/>
                  </a:cubicBezTo>
                  <a:cubicBezTo>
                    <a:pt x="58" y="39"/>
                    <a:pt x="59" y="39"/>
                    <a:pt x="59" y="40"/>
                  </a:cubicBezTo>
                  <a:cubicBezTo>
                    <a:pt x="60" y="40"/>
                    <a:pt x="61" y="41"/>
                    <a:pt x="61" y="42"/>
                  </a:cubicBez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57" name="Group 143"/>
            <p:cNvGrpSpPr/>
            <p:nvPr/>
          </p:nvGrpSpPr>
          <p:grpSpPr>
            <a:xfrm>
              <a:off x="3285544" y="1327064"/>
              <a:ext cx="171319" cy="170206"/>
              <a:chOff x="5016501" y="4030663"/>
              <a:chExt cx="244475" cy="242887"/>
            </a:xfrm>
            <a:solidFill>
              <a:srgbClr val="DDDBDB"/>
            </a:solidFill>
          </p:grpSpPr>
          <p:sp>
            <p:nvSpPr>
              <p:cNvPr id="118" name="Freeform 434"/>
              <p:cNvSpPr>
                <a:spLocks/>
              </p:cNvSpPr>
              <p:nvPr/>
            </p:nvSpPr>
            <p:spPr bwMode="auto">
              <a:xfrm>
                <a:off x="5016501" y="4030663"/>
                <a:ext cx="203200" cy="201613"/>
              </a:xfrm>
              <a:custGeom>
                <a:avLst/>
                <a:gdLst>
                  <a:gd name="T0" fmla="*/ 37 w 54"/>
                  <a:gd name="T1" fmla="*/ 23 h 54"/>
                  <a:gd name="T2" fmla="*/ 31 w 54"/>
                  <a:gd name="T3" fmla="*/ 23 h 54"/>
                  <a:gd name="T4" fmla="*/ 28 w 54"/>
                  <a:gd name="T5" fmla="*/ 8 h 54"/>
                  <a:gd name="T6" fmla="*/ 20 w 54"/>
                  <a:gd name="T7" fmla="*/ 0 h 54"/>
                  <a:gd name="T8" fmla="*/ 17 w 54"/>
                  <a:gd name="T9" fmla="*/ 14 h 54"/>
                  <a:gd name="T10" fmla="*/ 26 w 54"/>
                  <a:gd name="T11" fmla="*/ 23 h 54"/>
                  <a:gd name="T12" fmla="*/ 23 w 54"/>
                  <a:gd name="T13" fmla="*/ 25 h 54"/>
                  <a:gd name="T14" fmla="*/ 14 w 54"/>
                  <a:gd name="T15" fmla="*/ 17 h 54"/>
                  <a:gd name="T16" fmla="*/ 0 w 54"/>
                  <a:gd name="T17" fmla="*/ 20 h 54"/>
                  <a:gd name="T18" fmla="*/ 9 w 54"/>
                  <a:gd name="T19" fmla="*/ 28 h 54"/>
                  <a:gd name="T20" fmla="*/ 23 w 54"/>
                  <a:gd name="T21" fmla="*/ 31 h 54"/>
                  <a:gd name="T22" fmla="*/ 23 w 54"/>
                  <a:gd name="T23" fmla="*/ 37 h 54"/>
                  <a:gd name="T24" fmla="*/ 40 w 54"/>
                  <a:gd name="T25" fmla="*/ 54 h 54"/>
                  <a:gd name="T26" fmla="*/ 54 w 54"/>
                  <a:gd name="T27" fmla="*/ 40 h 54"/>
                  <a:gd name="T28" fmla="*/ 37 w 54"/>
                  <a:gd name="T29" fmla="*/ 2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54">
                    <a:moveTo>
                      <a:pt x="37" y="23"/>
                    </a:moveTo>
                    <a:cubicBezTo>
                      <a:pt x="35" y="21"/>
                      <a:pt x="33" y="21"/>
                      <a:pt x="31" y="23"/>
                    </a:cubicBezTo>
                    <a:cubicBezTo>
                      <a:pt x="31" y="23"/>
                      <a:pt x="37" y="17"/>
                      <a:pt x="28" y="8"/>
                    </a:cubicBezTo>
                    <a:cubicBezTo>
                      <a:pt x="26" y="6"/>
                      <a:pt x="20" y="0"/>
                      <a:pt x="20" y="0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6" y="25"/>
                      <a:pt x="9" y="28"/>
                    </a:cubicBezTo>
                    <a:cubicBezTo>
                      <a:pt x="17" y="37"/>
                      <a:pt x="23" y="31"/>
                      <a:pt x="23" y="31"/>
                    </a:cubicBezTo>
                    <a:cubicBezTo>
                      <a:pt x="21" y="33"/>
                      <a:pt x="21" y="35"/>
                      <a:pt x="23" y="37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54" y="40"/>
                      <a:pt x="54" y="40"/>
                      <a:pt x="54" y="40"/>
                    </a:cubicBezTo>
                    <a:lnTo>
                      <a:pt x="3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9" name="Freeform 435"/>
              <p:cNvSpPr>
                <a:spLocks/>
              </p:cNvSpPr>
              <p:nvPr/>
            </p:nvSpPr>
            <p:spPr bwMode="auto">
              <a:xfrm>
                <a:off x="5178426" y="4187825"/>
                <a:ext cx="82550" cy="85725"/>
              </a:xfrm>
              <a:custGeom>
                <a:avLst/>
                <a:gdLst>
                  <a:gd name="T0" fmla="*/ 17 w 22"/>
                  <a:gd name="T1" fmla="*/ 3 h 23"/>
                  <a:gd name="T2" fmla="*/ 14 w 22"/>
                  <a:gd name="T3" fmla="*/ 0 h 23"/>
                  <a:gd name="T4" fmla="*/ 0 w 22"/>
                  <a:gd name="T5" fmla="*/ 15 h 23"/>
                  <a:gd name="T6" fmla="*/ 2 w 22"/>
                  <a:gd name="T7" fmla="*/ 17 h 23"/>
                  <a:gd name="T8" fmla="*/ 21 w 22"/>
                  <a:gd name="T9" fmla="*/ 22 h 23"/>
                  <a:gd name="T10" fmla="*/ 17 w 22"/>
                  <a:gd name="T11" fmla="*/ 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3">
                    <a:moveTo>
                      <a:pt x="17" y="3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5"/>
                      <a:pt x="2" y="17"/>
                    </a:cubicBezTo>
                    <a:cubicBezTo>
                      <a:pt x="8" y="23"/>
                      <a:pt x="21" y="22"/>
                      <a:pt x="21" y="22"/>
                    </a:cubicBezTo>
                    <a:cubicBezTo>
                      <a:pt x="21" y="22"/>
                      <a:pt x="22" y="9"/>
                      <a:pt x="1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58" name="Group 146"/>
            <p:cNvGrpSpPr/>
            <p:nvPr/>
          </p:nvGrpSpPr>
          <p:grpSpPr>
            <a:xfrm>
              <a:off x="2831660" y="1685545"/>
              <a:ext cx="315939" cy="248921"/>
              <a:chOff x="5016501" y="3068638"/>
              <a:chExt cx="209550" cy="165100"/>
            </a:xfrm>
            <a:solidFill>
              <a:srgbClr val="DDDBDB"/>
            </a:solidFill>
          </p:grpSpPr>
          <p:sp>
            <p:nvSpPr>
              <p:cNvPr id="116" name="Freeform 355"/>
              <p:cNvSpPr>
                <a:spLocks noEditPoints="1"/>
              </p:cNvSpPr>
              <p:nvPr/>
            </p:nvSpPr>
            <p:spPr bwMode="auto">
              <a:xfrm>
                <a:off x="5102226" y="3121026"/>
                <a:ext cx="76200" cy="74613"/>
              </a:xfrm>
              <a:custGeom>
                <a:avLst/>
                <a:gdLst>
                  <a:gd name="T0" fmla="*/ 10 w 20"/>
                  <a:gd name="T1" fmla="*/ 0 h 20"/>
                  <a:gd name="T2" fmla="*/ 0 w 20"/>
                  <a:gd name="T3" fmla="*/ 10 h 20"/>
                  <a:gd name="T4" fmla="*/ 10 w 20"/>
                  <a:gd name="T5" fmla="*/ 20 h 20"/>
                  <a:gd name="T6" fmla="*/ 20 w 20"/>
                  <a:gd name="T7" fmla="*/ 10 h 20"/>
                  <a:gd name="T8" fmla="*/ 10 w 20"/>
                  <a:gd name="T9" fmla="*/ 0 h 20"/>
                  <a:gd name="T10" fmla="*/ 7 w 20"/>
                  <a:gd name="T11" fmla="*/ 16 h 20"/>
                  <a:gd name="T12" fmla="*/ 5 w 20"/>
                  <a:gd name="T13" fmla="*/ 11 h 20"/>
                  <a:gd name="T14" fmla="*/ 11 w 20"/>
                  <a:gd name="T15" fmla="*/ 5 h 20"/>
                  <a:gd name="T16" fmla="*/ 16 w 20"/>
                  <a:gd name="T17" fmla="*/ 8 h 20"/>
                  <a:gd name="T18" fmla="*/ 7 w 20"/>
                  <a:gd name="T1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0">
                    <a:moveTo>
                      <a:pt x="10" y="0"/>
                    </a:moveTo>
                    <a:cubicBezTo>
                      <a:pt x="4" y="0"/>
                      <a:pt x="0" y="5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ubicBezTo>
                      <a:pt x="16" y="20"/>
                      <a:pt x="20" y="16"/>
                      <a:pt x="20" y="10"/>
                    </a:cubicBezTo>
                    <a:cubicBezTo>
                      <a:pt x="20" y="5"/>
                      <a:pt x="16" y="0"/>
                      <a:pt x="10" y="0"/>
                    </a:cubicBezTo>
                    <a:close/>
                    <a:moveTo>
                      <a:pt x="7" y="16"/>
                    </a:moveTo>
                    <a:cubicBezTo>
                      <a:pt x="6" y="15"/>
                      <a:pt x="5" y="13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3" y="5"/>
                      <a:pt x="15" y="6"/>
                      <a:pt x="16" y="8"/>
                    </a:cubicBezTo>
                    <a:cubicBezTo>
                      <a:pt x="11" y="8"/>
                      <a:pt x="8" y="11"/>
                      <a:pt x="7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7" name="Freeform 356"/>
              <p:cNvSpPr>
                <a:spLocks noEditPoints="1"/>
              </p:cNvSpPr>
              <p:nvPr/>
            </p:nvSpPr>
            <p:spPr bwMode="auto">
              <a:xfrm>
                <a:off x="5016501" y="3068638"/>
                <a:ext cx="209550" cy="165100"/>
              </a:xfrm>
              <a:custGeom>
                <a:avLst/>
                <a:gdLst>
                  <a:gd name="T0" fmla="*/ 52 w 56"/>
                  <a:gd name="T1" fmla="*/ 4 h 44"/>
                  <a:gd name="T2" fmla="*/ 48 w 56"/>
                  <a:gd name="T3" fmla="*/ 4 h 44"/>
                  <a:gd name="T4" fmla="*/ 48 w 56"/>
                  <a:gd name="T5" fmla="*/ 0 h 44"/>
                  <a:gd name="T6" fmla="*/ 44 w 56"/>
                  <a:gd name="T7" fmla="*/ 0 h 44"/>
                  <a:gd name="T8" fmla="*/ 44 w 56"/>
                  <a:gd name="T9" fmla="*/ 4 h 44"/>
                  <a:gd name="T10" fmla="*/ 24 w 56"/>
                  <a:gd name="T11" fmla="*/ 4 h 44"/>
                  <a:gd name="T12" fmla="*/ 20 w 56"/>
                  <a:gd name="T13" fmla="*/ 0 h 44"/>
                  <a:gd name="T14" fmla="*/ 12 w 56"/>
                  <a:gd name="T15" fmla="*/ 0 h 44"/>
                  <a:gd name="T16" fmla="*/ 8 w 56"/>
                  <a:gd name="T17" fmla="*/ 4 h 44"/>
                  <a:gd name="T18" fmla="*/ 4 w 56"/>
                  <a:gd name="T19" fmla="*/ 4 h 44"/>
                  <a:gd name="T20" fmla="*/ 0 w 56"/>
                  <a:gd name="T21" fmla="*/ 8 h 44"/>
                  <a:gd name="T22" fmla="*/ 0 w 56"/>
                  <a:gd name="T23" fmla="*/ 40 h 44"/>
                  <a:gd name="T24" fmla="*/ 4 w 56"/>
                  <a:gd name="T25" fmla="*/ 44 h 44"/>
                  <a:gd name="T26" fmla="*/ 52 w 56"/>
                  <a:gd name="T27" fmla="*/ 44 h 44"/>
                  <a:gd name="T28" fmla="*/ 56 w 56"/>
                  <a:gd name="T29" fmla="*/ 40 h 44"/>
                  <a:gd name="T30" fmla="*/ 56 w 56"/>
                  <a:gd name="T31" fmla="*/ 8 h 44"/>
                  <a:gd name="T32" fmla="*/ 52 w 56"/>
                  <a:gd name="T33" fmla="*/ 4 h 44"/>
                  <a:gd name="T34" fmla="*/ 10 w 56"/>
                  <a:gd name="T35" fmla="*/ 17 h 44"/>
                  <a:gd name="T36" fmla="*/ 7 w 56"/>
                  <a:gd name="T37" fmla="*/ 15 h 44"/>
                  <a:gd name="T38" fmla="*/ 10 w 56"/>
                  <a:gd name="T39" fmla="*/ 12 h 44"/>
                  <a:gd name="T40" fmla="*/ 12 w 56"/>
                  <a:gd name="T41" fmla="*/ 15 h 44"/>
                  <a:gd name="T42" fmla="*/ 10 w 56"/>
                  <a:gd name="T43" fmla="*/ 17 h 44"/>
                  <a:gd name="T44" fmla="*/ 33 w 56"/>
                  <a:gd name="T45" fmla="*/ 40 h 44"/>
                  <a:gd name="T46" fmla="*/ 18 w 56"/>
                  <a:gd name="T47" fmla="*/ 24 h 44"/>
                  <a:gd name="T48" fmla="*/ 33 w 56"/>
                  <a:gd name="T49" fmla="*/ 9 h 44"/>
                  <a:gd name="T50" fmla="*/ 48 w 56"/>
                  <a:gd name="T51" fmla="*/ 24 h 44"/>
                  <a:gd name="T52" fmla="*/ 33 w 56"/>
                  <a:gd name="T53" fmla="*/ 4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" h="44">
                    <a:moveTo>
                      <a:pt x="52" y="4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2"/>
                      <a:pt x="22" y="0"/>
                      <a:pt x="2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8" y="2"/>
                      <a:pt x="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4"/>
                      <a:pt x="0" y="6"/>
                      <a:pt x="0" y="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52" y="44"/>
                      <a:pt x="52" y="44"/>
                      <a:pt x="52" y="44"/>
                    </a:cubicBezTo>
                    <a:cubicBezTo>
                      <a:pt x="54" y="44"/>
                      <a:pt x="56" y="42"/>
                      <a:pt x="56" y="40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6"/>
                      <a:pt x="54" y="4"/>
                      <a:pt x="52" y="4"/>
                    </a:cubicBezTo>
                    <a:close/>
                    <a:moveTo>
                      <a:pt x="10" y="17"/>
                    </a:moveTo>
                    <a:cubicBezTo>
                      <a:pt x="8" y="17"/>
                      <a:pt x="7" y="16"/>
                      <a:pt x="7" y="15"/>
                    </a:cubicBezTo>
                    <a:cubicBezTo>
                      <a:pt x="7" y="13"/>
                      <a:pt x="8" y="12"/>
                      <a:pt x="10" y="12"/>
                    </a:cubicBezTo>
                    <a:cubicBezTo>
                      <a:pt x="11" y="12"/>
                      <a:pt x="12" y="13"/>
                      <a:pt x="12" y="15"/>
                    </a:cubicBezTo>
                    <a:cubicBezTo>
                      <a:pt x="12" y="16"/>
                      <a:pt x="11" y="17"/>
                      <a:pt x="10" y="17"/>
                    </a:cubicBezTo>
                    <a:close/>
                    <a:moveTo>
                      <a:pt x="33" y="40"/>
                    </a:moveTo>
                    <a:cubicBezTo>
                      <a:pt x="25" y="40"/>
                      <a:pt x="18" y="33"/>
                      <a:pt x="18" y="24"/>
                    </a:cubicBezTo>
                    <a:cubicBezTo>
                      <a:pt x="18" y="16"/>
                      <a:pt x="25" y="9"/>
                      <a:pt x="33" y="9"/>
                    </a:cubicBezTo>
                    <a:cubicBezTo>
                      <a:pt x="41" y="9"/>
                      <a:pt x="48" y="16"/>
                      <a:pt x="48" y="24"/>
                    </a:cubicBezTo>
                    <a:cubicBezTo>
                      <a:pt x="48" y="33"/>
                      <a:pt x="41" y="40"/>
                      <a:pt x="33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59" name="Group 155"/>
            <p:cNvGrpSpPr/>
            <p:nvPr/>
          </p:nvGrpSpPr>
          <p:grpSpPr>
            <a:xfrm>
              <a:off x="6586205" y="3636274"/>
              <a:ext cx="327063" cy="327063"/>
              <a:chOff x="8575455" y="4406440"/>
              <a:chExt cx="239713" cy="239713"/>
            </a:xfrm>
            <a:solidFill>
              <a:srgbClr val="DDDBDB"/>
            </a:solidFill>
          </p:grpSpPr>
          <p:sp>
            <p:nvSpPr>
              <p:cNvPr id="114" name="Freeform 367"/>
              <p:cNvSpPr>
                <a:spLocks/>
              </p:cNvSpPr>
              <p:nvPr/>
            </p:nvSpPr>
            <p:spPr bwMode="auto">
              <a:xfrm>
                <a:off x="8660304" y="4492978"/>
                <a:ext cx="96838" cy="98425"/>
              </a:xfrm>
              <a:custGeom>
                <a:avLst/>
                <a:gdLst>
                  <a:gd name="T0" fmla="*/ 4 w 26"/>
                  <a:gd name="T1" fmla="*/ 25 h 26"/>
                  <a:gd name="T2" fmla="*/ 24 w 26"/>
                  <a:gd name="T3" fmla="*/ 15 h 26"/>
                  <a:gd name="T4" fmla="*/ 24 w 26"/>
                  <a:gd name="T5" fmla="*/ 11 h 26"/>
                  <a:gd name="T6" fmla="*/ 4 w 26"/>
                  <a:gd name="T7" fmla="*/ 1 h 26"/>
                  <a:gd name="T8" fmla="*/ 0 w 26"/>
                  <a:gd name="T9" fmla="*/ 3 h 26"/>
                  <a:gd name="T10" fmla="*/ 0 w 26"/>
                  <a:gd name="T11" fmla="*/ 23 h 26"/>
                  <a:gd name="T12" fmla="*/ 4 w 26"/>
                  <a:gd name="T13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6">
                    <a:moveTo>
                      <a:pt x="4" y="25"/>
                    </a:moveTo>
                    <a:cubicBezTo>
                      <a:pt x="24" y="15"/>
                      <a:pt x="24" y="15"/>
                      <a:pt x="24" y="15"/>
                    </a:cubicBezTo>
                    <a:cubicBezTo>
                      <a:pt x="26" y="14"/>
                      <a:pt x="26" y="12"/>
                      <a:pt x="24" y="1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5"/>
                      <a:pt x="2" y="26"/>
                      <a:pt x="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5" name="Freeform 368"/>
              <p:cNvSpPr>
                <a:spLocks noEditPoints="1"/>
              </p:cNvSpPr>
              <p:nvPr/>
            </p:nvSpPr>
            <p:spPr bwMode="auto">
              <a:xfrm>
                <a:off x="8575455" y="4406440"/>
                <a:ext cx="239713" cy="239713"/>
              </a:xfrm>
              <a:custGeom>
                <a:avLst/>
                <a:gdLst>
                  <a:gd name="T0" fmla="*/ 58 w 64"/>
                  <a:gd name="T1" fmla="*/ 0 h 64"/>
                  <a:gd name="T2" fmla="*/ 6 w 64"/>
                  <a:gd name="T3" fmla="*/ 0 h 64"/>
                  <a:gd name="T4" fmla="*/ 0 w 64"/>
                  <a:gd name="T5" fmla="*/ 6 h 64"/>
                  <a:gd name="T6" fmla="*/ 0 w 64"/>
                  <a:gd name="T7" fmla="*/ 58 h 64"/>
                  <a:gd name="T8" fmla="*/ 6 w 64"/>
                  <a:gd name="T9" fmla="*/ 64 h 64"/>
                  <a:gd name="T10" fmla="*/ 58 w 64"/>
                  <a:gd name="T11" fmla="*/ 64 h 64"/>
                  <a:gd name="T12" fmla="*/ 64 w 64"/>
                  <a:gd name="T13" fmla="*/ 58 h 64"/>
                  <a:gd name="T14" fmla="*/ 64 w 64"/>
                  <a:gd name="T15" fmla="*/ 6 h 64"/>
                  <a:gd name="T16" fmla="*/ 58 w 64"/>
                  <a:gd name="T17" fmla="*/ 0 h 64"/>
                  <a:gd name="T18" fmla="*/ 40 w 64"/>
                  <a:gd name="T19" fmla="*/ 4 h 64"/>
                  <a:gd name="T20" fmla="*/ 44 w 64"/>
                  <a:gd name="T21" fmla="*/ 12 h 64"/>
                  <a:gd name="T22" fmla="*/ 36 w 64"/>
                  <a:gd name="T23" fmla="*/ 12 h 64"/>
                  <a:gd name="T24" fmla="*/ 32 w 64"/>
                  <a:gd name="T25" fmla="*/ 4 h 64"/>
                  <a:gd name="T26" fmla="*/ 40 w 64"/>
                  <a:gd name="T27" fmla="*/ 4 h 64"/>
                  <a:gd name="T28" fmla="*/ 24 w 64"/>
                  <a:gd name="T29" fmla="*/ 4 h 64"/>
                  <a:gd name="T30" fmla="*/ 28 w 64"/>
                  <a:gd name="T31" fmla="*/ 12 h 64"/>
                  <a:gd name="T32" fmla="*/ 20 w 64"/>
                  <a:gd name="T33" fmla="*/ 12 h 64"/>
                  <a:gd name="T34" fmla="*/ 16 w 64"/>
                  <a:gd name="T35" fmla="*/ 4 h 64"/>
                  <a:gd name="T36" fmla="*/ 24 w 64"/>
                  <a:gd name="T37" fmla="*/ 4 h 64"/>
                  <a:gd name="T38" fmla="*/ 4 w 64"/>
                  <a:gd name="T39" fmla="*/ 6 h 64"/>
                  <a:gd name="T40" fmla="*/ 6 w 64"/>
                  <a:gd name="T41" fmla="*/ 4 h 64"/>
                  <a:gd name="T42" fmla="*/ 8 w 64"/>
                  <a:gd name="T43" fmla="*/ 4 h 64"/>
                  <a:gd name="T44" fmla="*/ 12 w 64"/>
                  <a:gd name="T45" fmla="*/ 12 h 64"/>
                  <a:gd name="T46" fmla="*/ 4 w 64"/>
                  <a:gd name="T47" fmla="*/ 12 h 64"/>
                  <a:gd name="T48" fmla="*/ 4 w 64"/>
                  <a:gd name="T49" fmla="*/ 6 h 64"/>
                  <a:gd name="T50" fmla="*/ 60 w 64"/>
                  <a:gd name="T51" fmla="*/ 58 h 64"/>
                  <a:gd name="T52" fmla="*/ 58 w 64"/>
                  <a:gd name="T53" fmla="*/ 60 h 64"/>
                  <a:gd name="T54" fmla="*/ 6 w 64"/>
                  <a:gd name="T55" fmla="*/ 60 h 64"/>
                  <a:gd name="T56" fmla="*/ 4 w 64"/>
                  <a:gd name="T57" fmla="*/ 58 h 64"/>
                  <a:gd name="T58" fmla="*/ 4 w 64"/>
                  <a:gd name="T59" fmla="*/ 16 h 64"/>
                  <a:gd name="T60" fmla="*/ 60 w 64"/>
                  <a:gd name="T61" fmla="*/ 16 h 64"/>
                  <a:gd name="T62" fmla="*/ 60 w 64"/>
                  <a:gd name="T63" fmla="*/ 58 h 64"/>
                  <a:gd name="T64" fmla="*/ 52 w 64"/>
                  <a:gd name="T65" fmla="*/ 12 h 64"/>
                  <a:gd name="T66" fmla="*/ 48 w 64"/>
                  <a:gd name="T67" fmla="*/ 4 h 64"/>
                  <a:gd name="T68" fmla="*/ 56 w 64"/>
                  <a:gd name="T69" fmla="*/ 4 h 64"/>
                  <a:gd name="T70" fmla="*/ 60 w 64"/>
                  <a:gd name="T71" fmla="*/ 12 h 64"/>
                  <a:gd name="T72" fmla="*/ 52 w 64"/>
                  <a:gd name="T73" fmla="*/ 1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4" h="64">
                    <a:moveTo>
                      <a:pt x="58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1"/>
                      <a:pt x="3" y="64"/>
                      <a:pt x="6" y="64"/>
                    </a:cubicBezTo>
                    <a:cubicBezTo>
                      <a:pt x="58" y="64"/>
                      <a:pt x="58" y="64"/>
                      <a:pt x="58" y="64"/>
                    </a:cubicBezTo>
                    <a:cubicBezTo>
                      <a:pt x="61" y="64"/>
                      <a:pt x="64" y="61"/>
                      <a:pt x="64" y="58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3"/>
                      <a:pt x="61" y="0"/>
                      <a:pt x="58" y="0"/>
                    </a:cubicBezTo>
                    <a:close/>
                    <a:moveTo>
                      <a:pt x="40" y="4"/>
                    </a:moveTo>
                    <a:cubicBezTo>
                      <a:pt x="44" y="12"/>
                      <a:pt x="44" y="12"/>
                      <a:pt x="44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2" y="4"/>
                      <a:pt x="32" y="4"/>
                      <a:pt x="32" y="4"/>
                    </a:cubicBezTo>
                    <a:lnTo>
                      <a:pt x="40" y="4"/>
                    </a:lnTo>
                    <a:close/>
                    <a:moveTo>
                      <a:pt x="24" y="4"/>
                    </a:moveTo>
                    <a:cubicBezTo>
                      <a:pt x="28" y="12"/>
                      <a:pt x="28" y="12"/>
                      <a:pt x="2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16" y="4"/>
                      <a:pt x="16" y="4"/>
                      <a:pt x="16" y="4"/>
                    </a:cubicBezTo>
                    <a:lnTo>
                      <a:pt x="24" y="4"/>
                    </a:lnTo>
                    <a:close/>
                    <a:moveTo>
                      <a:pt x="4" y="6"/>
                    </a:moveTo>
                    <a:cubicBezTo>
                      <a:pt x="4" y="5"/>
                      <a:pt x="5" y="4"/>
                      <a:pt x="6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4" y="12"/>
                      <a:pt x="4" y="12"/>
                      <a:pt x="4" y="12"/>
                    </a:cubicBezTo>
                    <a:lnTo>
                      <a:pt x="4" y="6"/>
                    </a:lnTo>
                    <a:close/>
                    <a:moveTo>
                      <a:pt x="60" y="58"/>
                    </a:moveTo>
                    <a:cubicBezTo>
                      <a:pt x="60" y="59"/>
                      <a:pt x="59" y="60"/>
                      <a:pt x="58" y="60"/>
                    </a:cubicBezTo>
                    <a:cubicBezTo>
                      <a:pt x="6" y="60"/>
                      <a:pt x="6" y="60"/>
                      <a:pt x="6" y="60"/>
                    </a:cubicBezTo>
                    <a:cubicBezTo>
                      <a:pt x="5" y="60"/>
                      <a:pt x="4" y="59"/>
                      <a:pt x="4" y="58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60" y="16"/>
                      <a:pt x="60" y="16"/>
                      <a:pt x="60" y="16"/>
                    </a:cubicBezTo>
                    <a:lnTo>
                      <a:pt x="60" y="58"/>
                    </a:lnTo>
                    <a:close/>
                    <a:moveTo>
                      <a:pt x="52" y="12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60" y="12"/>
                      <a:pt x="60" y="12"/>
                      <a:pt x="60" y="12"/>
                    </a:cubicBezTo>
                    <a:lnTo>
                      <a:pt x="5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60" name="Group 158"/>
            <p:cNvGrpSpPr/>
            <p:nvPr/>
          </p:nvGrpSpPr>
          <p:grpSpPr>
            <a:xfrm>
              <a:off x="2430223" y="3192655"/>
              <a:ext cx="447948" cy="391585"/>
              <a:chOff x="9344026" y="4030663"/>
              <a:chExt cx="239713" cy="209551"/>
            </a:xfrm>
            <a:solidFill>
              <a:srgbClr val="DDDBDB"/>
            </a:solidFill>
          </p:grpSpPr>
          <p:sp>
            <p:nvSpPr>
              <p:cNvPr id="112" name="Freeform 173"/>
              <p:cNvSpPr>
                <a:spLocks/>
              </p:cNvSpPr>
              <p:nvPr/>
            </p:nvSpPr>
            <p:spPr bwMode="auto">
              <a:xfrm>
                <a:off x="9344026" y="4030663"/>
                <a:ext cx="239713" cy="179388"/>
              </a:xfrm>
              <a:custGeom>
                <a:avLst/>
                <a:gdLst>
                  <a:gd name="T0" fmla="*/ 56 w 64"/>
                  <a:gd name="T1" fmla="*/ 18 h 48"/>
                  <a:gd name="T2" fmla="*/ 56 w 64"/>
                  <a:gd name="T3" fmla="*/ 18 h 48"/>
                  <a:gd name="T4" fmla="*/ 38 w 64"/>
                  <a:gd name="T5" fmla="*/ 0 h 48"/>
                  <a:gd name="T6" fmla="*/ 22 w 64"/>
                  <a:gd name="T7" fmla="*/ 9 h 48"/>
                  <a:gd name="T8" fmla="*/ 18 w 64"/>
                  <a:gd name="T9" fmla="*/ 8 h 48"/>
                  <a:gd name="T10" fmla="*/ 8 w 64"/>
                  <a:gd name="T11" fmla="*/ 18 h 48"/>
                  <a:gd name="T12" fmla="*/ 8 w 64"/>
                  <a:gd name="T13" fmla="*/ 18 h 48"/>
                  <a:gd name="T14" fmla="*/ 0 w 64"/>
                  <a:gd name="T15" fmla="*/ 32 h 48"/>
                  <a:gd name="T16" fmla="*/ 16 w 64"/>
                  <a:gd name="T17" fmla="*/ 48 h 48"/>
                  <a:gd name="T18" fmla="*/ 20 w 64"/>
                  <a:gd name="T19" fmla="*/ 48 h 48"/>
                  <a:gd name="T20" fmla="*/ 20 w 64"/>
                  <a:gd name="T21" fmla="*/ 44 h 48"/>
                  <a:gd name="T22" fmla="*/ 16 w 64"/>
                  <a:gd name="T23" fmla="*/ 44 h 48"/>
                  <a:gd name="T24" fmla="*/ 4 w 64"/>
                  <a:gd name="T25" fmla="*/ 32 h 48"/>
                  <a:gd name="T26" fmla="*/ 10 w 64"/>
                  <a:gd name="T27" fmla="*/ 22 h 48"/>
                  <a:gd name="T28" fmla="*/ 12 w 64"/>
                  <a:gd name="T29" fmla="*/ 21 h 48"/>
                  <a:gd name="T30" fmla="*/ 12 w 64"/>
                  <a:gd name="T31" fmla="*/ 18 h 48"/>
                  <a:gd name="T32" fmla="*/ 12 w 64"/>
                  <a:gd name="T33" fmla="*/ 18 h 48"/>
                  <a:gd name="T34" fmla="*/ 18 w 64"/>
                  <a:gd name="T35" fmla="*/ 12 h 48"/>
                  <a:gd name="T36" fmla="*/ 21 w 64"/>
                  <a:gd name="T37" fmla="*/ 13 h 48"/>
                  <a:gd name="T38" fmla="*/ 24 w 64"/>
                  <a:gd name="T39" fmla="*/ 14 h 48"/>
                  <a:gd name="T40" fmla="*/ 26 w 64"/>
                  <a:gd name="T41" fmla="*/ 11 h 48"/>
                  <a:gd name="T42" fmla="*/ 38 w 64"/>
                  <a:gd name="T43" fmla="*/ 4 h 48"/>
                  <a:gd name="T44" fmla="*/ 52 w 64"/>
                  <a:gd name="T45" fmla="*/ 18 h 48"/>
                  <a:gd name="T46" fmla="*/ 52 w 64"/>
                  <a:gd name="T47" fmla="*/ 18 h 48"/>
                  <a:gd name="T48" fmla="*/ 52 w 64"/>
                  <a:gd name="T49" fmla="*/ 21 h 48"/>
                  <a:gd name="T50" fmla="*/ 54 w 64"/>
                  <a:gd name="T51" fmla="*/ 22 h 48"/>
                  <a:gd name="T52" fmla="*/ 60 w 64"/>
                  <a:gd name="T53" fmla="*/ 32 h 48"/>
                  <a:gd name="T54" fmla="*/ 48 w 64"/>
                  <a:gd name="T55" fmla="*/ 44 h 48"/>
                  <a:gd name="T56" fmla="*/ 44 w 64"/>
                  <a:gd name="T57" fmla="*/ 44 h 48"/>
                  <a:gd name="T58" fmla="*/ 44 w 64"/>
                  <a:gd name="T59" fmla="*/ 48 h 48"/>
                  <a:gd name="T60" fmla="*/ 48 w 64"/>
                  <a:gd name="T61" fmla="*/ 48 h 48"/>
                  <a:gd name="T62" fmla="*/ 64 w 64"/>
                  <a:gd name="T63" fmla="*/ 32 h 48"/>
                  <a:gd name="T64" fmla="*/ 56 w 64"/>
                  <a:gd name="T65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4" h="48">
                    <a:moveTo>
                      <a:pt x="56" y="18"/>
                    </a:move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8"/>
                      <a:pt x="48" y="0"/>
                      <a:pt x="38" y="0"/>
                    </a:cubicBezTo>
                    <a:cubicBezTo>
                      <a:pt x="31" y="0"/>
                      <a:pt x="26" y="4"/>
                      <a:pt x="22" y="9"/>
                    </a:cubicBezTo>
                    <a:cubicBezTo>
                      <a:pt x="21" y="8"/>
                      <a:pt x="20" y="8"/>
                      <a:pt x="18" y="8"/>
                    </a:cubicBezTo>
                    <a:cubicBezTo>
                      <a:pt x="12" y="8"/>
                      <a:pt x="8" y="12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3" y="21"/>
                      <a:pt x="0" y="26"/>
                      <a:pt x="0" y="32"/>
                    </a:cubicBezTo>
                    <a:cubicBezTo>
                      <a:pt x="0" y="41"/>
                      <a:pt x="7" y="48"/>
                      <a:pt x="16" y="48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9" y="44"/>
                      <a:pt x="4" y="39"/>
                      <a:pt x="4" y="32"/>
                    </a:cubicBezTo>
                    <a:cubicBezTo>
                      <a:pt x="4" y="28"/>
                      <a:pt x="6" y="24"/>
                      <a:pt x="10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5"/>
                      <a:pt x="15" y="12"/>
                      <a:pt x="18" y="12"/>
                    </a:cubicBezTo>
                    <a:cubicBezTo>
                      <a:pt x="19" y="12"/>
                      <a:pt x="20" y="12"/>
                      <a:pt x="21" y="13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8" y="7"/>
                      <a:pt x="33" y="4"/>
                      <a:pt x="38" y="4"/>
                    </a:cubicBezTo>
                    <a:cubicBezTo>
                      <a:pt x="46" y="4"/>
                      <a:pt x="52" y="10"/>
                      <a:pt x="52" y="18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8" y="24"/>
                      <a:pt x="60" y="28"/>
                      <a:pt x="60" y="32"/>
                    </a:cubicBezTo>
                    <a:cubicBezTo>
                      <a:pt x="60" y="39"/>
                      <a:pt x="55" y="44"/>
                      <a:pt x="48" y="44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57" y="48"/>
                      <a:pt x="64" y="41"/>
                      <a:pt x="64" y="32"/>
                    </a:cubicBezTo>
                    <a:cubicBezTo>
                      <a:pt x="64" y="26"/>
                      <a:pt x="61" y="21"/>
                      <a:pt x="5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3" name="Freeform 174"/>
              <p:cNvSpPr>
                <a:spLocks/>
              </p:cNvSpPr>
              <p:nvPr/>
            </p:nvSpPr>
            <p:spPr bwMode="auto">
              <a:xfrm>
                <a:off x="9418638" y="4105276"/>
                <a:ext cx="90488" cy="134938"/>
              </a:xfrm>
              <a:custGeom>
                <a:avLst/>
                <a:gdLst>
                  <a:gd name="T0" fmla="*/ 28 w 57"/>
                  <a:gd name="T1" fmla="*/ 0 h 85"/>
                  <a:gd name="T2" fmla="*/ 0 w 57"/>
                  <a:gd name="T3" fmla="*/ 38 h 85"/>
                  <a:gd name="T4" fmla="*/ 19 w 57"/>
                  <a:gd name="T5" fmla="*/ 38 h 85"/>
                  <a:gd name="T6" fmla="*/ 19 w 57"/>
                  <a:gd name="T7" fmla="*/ 85 h 85"/>
                  <a:gd name="T8" fmla="*/ 38 w 57"/>
                  <a:gd name="T9" fmla="*/ 85 h 85"/>
                  <a:gd name="T10" fmla="*/ 38 w 57"/>
                  <a:gd name="T11" fmla="*/ 38 h 85"/>
                  <a:gd name="T12" fmla="*/ 57 w 57"/>
                  <a:gd name="T13" fmla="*/ 38 h 85"/>
                  <a:gd name="T14" fmla="*/ 28 w 57"/>
                  <a:gd name="T1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85">
                    <a:moveTo>
                      <a:pt x="28" y="0"/>
                    </a:moveTo>
                    <a:lnTo>
                      <a:pt x="0" y="38"/>
                    </a:lnTo>
                    <a:lnTo>
                      <a:pt x="19" y="38"/>
                    </a:lnTo>
                    <a:lnTo>
                      <a:pt x="19" y="85"/>
                    </a:lnTo>
                    <a:lnTo>
                      <a:pt x="38" y="85"/>
                    </a:lnTo>
                    <a:lnTo>
                      <a:pt x="38" y="38"/>
                    </a:lnTo>
                    <a:lnTo>
                      <a:pt x="57" y="38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61" name="Group 161"/>
            <p:cNvGrpSpPr/>
            <p:nvPr/>
          </p:nvGrpSpPr>
          <p:grpSpPr>
            <a:xfrm>
              <a:off x="2252070" y="2197004"/>
              <a:ext cx="538303" cy="470570"/>
              <a:chOff x="8863013" y="4030663"/>
              <a:chExt cx="239713" cy="209551"/>
            </a:xfrm>
            <a:solidFill>
              <a:srgbClr val="DDDBDB"/>
            </a:solidFill>
          </p:grpSpPr>
          <p:sp>
            <p:nvSpPr>
              <p:cNvPr id="110" name="Freeform 175"/>
              <p:cNvSpPr>
                <a:spLocks/>
              </p:cNvSpPr>
              <p:nvPr/>
            </p:nvSpPr>
            <p:spPr bwMode="auto">
              <a:xfrm>
                <a:off x="8937626" y="4105276"/>
                <a:ext cx="90488" cy="134938"/>
              </a:xfrm>
              <a:custGeom>
                <a:avLst/>
                <a:gdLst>
                  <a:gd name="T0" fmla="*/ 38 w 57"/>
                  <a:gd name="T1" fmla="*/ 0 h 85"/>
                  <a:gd name="T2" fmla="*/ 19 w 57"/>
                  <a:gd name="T3" fmla="*/ 0 h 85"/>
                  <a:gd name="T4" fmla="*/ 19 w 57"/>
                  <a:gd name="T5" fmla="*/ 47 h 85"/>
                  <a:gd name="T6" fmla="*/ 0 w 57"/>
                  <a:gd name="T7" fmla="*/ 47 h 85"/>
                  <a:gd name="T8" fmla="*/ 28 w 57"/>
                  <a:gd name="T9" fmla="*/ 85 h 85"/>
                  <a:gd name="T10" fmla="*/ 57 w 57"/>
                  <a:gd name="T11" fmla="*/ 47 h 85"/>
                  <a:gd name="T12" fmla="*/ 38 w 57"/>
                  <a:gd name="T13" fmla="*/ 47 h 85"/>
                  <a:gd name="T14" fmla="*/ 38 w 57"/>
                  <a:gd name="T1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85">
                    <a:moveTo>
                      <a:pt x="38" y="0"/>
                    </a:moveTo>
                    <a:lnTo>
                      <a:pt x="19" y="0"/>
                    </a:lnTo>
                    <a:lnTo>
                      <a:pt x="19" y="47"/>
                    </a:lnTo>
                    <a:lnTo>
                      <a:pt x="0" y="47"/>
                    </a:lnTo>
                    <a:lnTo>
                      <a:pt x="28" y="85"/>
                    </a:lnTo>
                    <a:lnTo>
                      <a:pt x="57" y="47"/>
                    </a:lnTo>
                    <a:lnTo>
                      <a:pt x="38" y="47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1" name="Freeform 176"/>
              <p:cNvSpPr>
                <a:spLocks/>
              </p:cNvSpPr>
              <p:nvPr/>
            </p:nvSpPr>
            <p:spPr bwMode="auto">
              <a:xfrm>
                <a:off x="8863013" y="4030663"/>
                <a:ext cx="239713" cy="179388"/>
              </a:xfrm>
              <a:custGeom>
                <a:avLst/>
                <a:gdLst>
                  <a:gd name="T0" fmla="*/ 56 w 64"/>
                  <a:gd name="T1" fmla="*/ 18 h 48"/>
                  <a:gd name="T2" fmla="*/ 56 w 64"/>
                  <a:gd name="T3" fmla="*/ 18 h 48"/>
                  <a:gd name="T4" fmla="*/ 38 w 64"/>
                  <a:gd name="T5" fmla="*/ 0 h 48"/>
                  <a:gd name="T6" fmla="*/ 22 w 64"/>
                  <a:gd name="T7" fmla="*/ 9 h 48"/>
                  <a:gd name="T8" fmla="*/ 18 w 64"/>
                  <a:gd name="T9" fmla="*/ 8 h 48"/>
                  <a:gd name="T10" fmla="*/ 8 w 64"/>
                  <a:gd name="T11" fmla="*/ 18 h 48"/>
                  <a:gd name="T12" fmla="*/ 8 w 64"/>
                  <a:gd name="T13" fmla="*/ 18 h 48"/>
                  <a:gd name="T14" fmla="*/ 0 w 64"/>
                  <a:gd name="T15" fmla="*/ 32 h 48"/>
                  <a:gd name="T16" fmla="*/ 16 w 64"/>
                  <a:gd name="T17" fmla="*/ 48 h 48"/>
                  <a:gd name="T18" fmla="*/ 16 w 64"/>
                  <a:gd name="T19" fmla="*/ 44 h 48"/>
                  <a:gd name="T20" fmla="*/ 4 w 64"/>
                  <a:gd name="T21" fmla="*/ 32 h 48"/>
                  <a:gd name="T22" fmla="*/ 10 w 64"/>
                  <a:gd name="T23" fmla="*/ 22 h 48"/>
                  <a:gd name="T24" fmla="*/ 12 w 64"/>
                  <a:gd name="T25" fmla="*/ 21 h 48"/>
                  <a:gd name="T26" fmla="*/ 12 w 64"/>
                  <a:gd name="T27" fmla="*/ 18 h 48"/>
                  <a:gd name="T28" fmla="*/ 12 w 64"/>
                  <a:gd name="T29" fmla="*/ 18 h 48"/>
                  <a:gd name="T30" fmla="*/ 18 w 64"/>
                  <a:gd name="T31" fmla="*/ 12 h 48"/>
                  <a:gd name="T32" fmla="*/ 21 w 64"/>
                  <a:gd name="T33" fmla="*/ 13 h 48"/>
                  <a:gd name="T34" fmla="*/ 24 w 64"/>
                  <a:gd name="T35" fmla="*/ 14 h 48"/>
                  <a:gd name="T36" fmla="*/ 26 w 64"/>
                  <a:gd name="T37" fmla="*/ 11 h 48"/>
                  <a:gd name="T38" fmla="*/ 38 w 64"/>
                  <a:gd name="T39" fmla="*/ 4 h 48"/>
                  <a:gd name="T40" fmla="*/ 52 w 64"/>
                  <a:gd name="T41" fmla="*/ 18 h 48"/>
                  <a:gd name="T42" fmla="*/ 52 w 64"/>
                  <a:gd name="T43" fmla="*/ 18 h 48"/>
                  <a:gd name="T44" fmla="*/ 52 w 64"/>
                  <a:gd name="T45" fmla="*/ 21 h 48"/>
                  <a:gd name="T46" fmla="*/ 54 w 64"/>
                  <a:gd name="T47" fmla="*/ 22 h 48"/>
                  <a:gd name="T48" fmla="*/ 60 w 64"/>
                  <a:gd name="T49" fmla="*/ 32 h 48"/>
                  <a:gd name="T50" fmla="*/ 48 w 64"/>
                  <a:gd name="T51" fmla="*/ 44 h 48"/>
                  <a:gd name="T52" fmla="*/ 48 w 64"/>
                  <a:gd name="T53" fmla="*/ 48 h 48"/>
                  <a:gd name="T54" fmla="*/ 64 w 64"/>
                  <a:gd name="T55" fmla="*/ 32 h 48"/>
                  <a:gd name="T56" fmla="*/ 56 w 64"/>
                  <a:gd name="T57" fmla="*/ 1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48">
                    <a:moveTo>
                      <a:pt x="56" y="18"/>
                    </a:move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8"/>
                      <a:pt x="48" y="0"/>
                      <a:pt x="38" y="0"/>
                    </a:cubicBezTo>
                    <a:cubicBezTo>
                      <a:pt x="31" y="0"/>
                      <a:pt x="26" y="4"/>
                      <a:pt x="22" y="9"/>
                    </a:cubicBezTo>
                    <a:cubicBezTo>
                      <a:pt x="21" y="8"/>
                      <a:pt x="20" y="8"/>
                      <a:pt x="18" y="8"/>
                    </a:cubicBezTo>
                    <a:cubicBezTo>
                      <a:pt x="12" y="8"/>
                      <a:pt x="8" y="12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3" y="21"/>
                      <a:pt x="0" y="26"/>
                      <a:pt x="0" y="32"/>
                    </a:cubicBezTo>
                    <a:cubicBezTo>
                      <a:pt x="0" y="41"/>
                      <a:pt x="7" y="48"/>
                      <a:pt x="16" y="48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9" y="44"/>
                      <a:pt x="4" y="39"/>
                      <a:pt x="4" y="32"/>
                    </a:cubicBezTo>
                    <a:cubicBezTo>
                      <a:pt x="4" y="28"/>
                      <a:pt x="6" y="24"/>
                      <a:pt x="10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5"/>
                      <a:pt x="15" y="12"/>
                      <a:pt x="18" y="12"/>
                    </a:cubicBezTo>
                    <a:cubicBezTo>
                      <a:pt x="19" y="12"/>
                      <a:pt x="20" y="12"/>
                      <a:pt x="21" y="13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8" y="7"/>
                      <a:pt x="33" y="4"/>
                      <a:pt x="38" y="4"/>
                    </a:cubicBezTo>
                    <a:cubicBezTo>
                      <a:pt x="46" y="4"/>
                      <a:pt x="52" y="10"/>
                      <a:pt x="52" y="18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8" y="24"/>
                      <a:pt x="60" y="28"/>
                      <a:pt x="60" y="32"/>
                    </a:cubicBezTo>
                    <a:cubicBezTo>
                      <a:pt x="60" y="39"/>
                      <a:pt x="55" y="44"/>
                      <a:pt x="48" y="44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57" y="48"/>
                      <a:pt x="64" y="41"/>
                      <a:pt x="64" y="32"/>
                    </a:cubicBezTo>
                    <a:cubicBezTo>
                      <a:pt x="64" y="26"/>
                      <a:pt x="61" y="21"/>
                      <a:pt x="5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62" name="Group 164"/>
            <p:cNvGrpSpPr/>
            <p:nvPr/>
          </p:nvGrpSpPr>
          <p:grpSpPr>
            <a:xfrm>
              <a:off x="1609721" y="3304167"/>
              <a:ext cx="147546" cy="383732"/>
              <a:chOff x="3477507" y="2651041"/>
              <a:chExt cx="88900" cy="231207"/>
            </a:xfrm>
            <a:solidFill>
              <a:srgbClr val="DDDBDB"/>
            </a:solidFill>
          </p:grpSpPr>
          <p:sp>
            <p:nvSpPr>
              <p:cNvPr id="108" name="Oval 131"/>
              <p:cNvSpPr>
                <a:spLocks noChangeArrowheads="1"/>
              </p:cNvSpPr>
              <p:nvPr/>
            </p:nvSpPr>
            <p:spPr bwMode="auto">
              <a:xfrm>
                <a:off x="3499062" y="2651041"/>
                <a:ext cx="44450" cy="460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9" name="Freeform 132"/>
              <p:cNvSpPr>
                <a:spLocks/>
              </p:cNvSpPr>
              <p:nvPr/>
            </p:nvSpPr>
            <p:spPr bwMode="auto">
              <a:xfrm>
                <a:off x="3477507" y="2706035"/>
                <a:ext cx="88900" cy="176213"/>
              </a:xfrm>
              <a:custGeom>
                <a:avLst/>
                <a:gdLst>
                  <a:gd name="T0" fmla="*/ 18 w 24"/>
                  <a:gd name="T1" fmla="*/ 0 h 47"/>
                  <a:gd name="T2" fmla="*/ 12 w 24"/>
                  <a:gd name="T3" fmla="*/ 11 h 47"/>
                  <a:gd name="T4" fmla="*/ 6 w 24"/>
                  <a:gd name="T5" fmla="*/ 0 h 47"/>
                  <a:gd name="T6" fmla="*/ 0 w 24"/>
                  <a:gd name="T7" fmla="*/ 2 h 47"/>
                  <a:gd name="T8" fmla="*/ 0 w 24"/>
                  <a:gd name="T9" fmla="*/ 23 h 47"/>
                  <a:gd name="T10" fmla="*/ 6 w 24"/>
                  <a:gd name="T11" fmla="*/ 23 h 47"/>
                  <a:gd name="T12" fmla="*/ 8 w 24"/>
                  <a:gd name="T13" fmla="*/ 47 h 47"/>
                  <a:gd name="T14" fmla="*/ 16 w 24"/>
                  <a:gd name="T15" fmla="*/ 47 h 47"/>
                  <a:gd name="T16" fmla="*/ 18 w 24"/>
                  <a:gd name="T17" fmla="*/ 23 h 47"/>
                  <a:gd name="T18" fmla="*/ 24 w 24"/>
                  <a:gd name="T19" fmla="*/ 23 h 47"/>
                  <a:gd name="T20" fmla="*/ 24 w 24"/>
                  <a:gd name="T21" fmla="*/ 2 h 47"/>
                  <a:gd name="T22" fmla="*/ 18 w 24"/>
                  <a:gd name="T2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" h="47">
                    <a:moveTo>
                      <a:pt x="18" y="0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2" y="1"/>
                      <a:pt x="0" y="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16" y="47"/>
                      <a:pt x="16" y="47"/>
                      <a:pt x="16" y="47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2" y="1"/>
                      <a:pt x="20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63" name="Group 154"/>
            <p:cNvGrpSpPr/>
            <p:nvPr/>
          </p:nvGrpSpPr>
          <p:grpSpPr>
            <a:xfrm>
              <a:off x="2308587" y="2700729"/>
              <a:ext cx="476031" cy="446180"/>
              <a:chOff x="4836122" y="1968640"/>
              <a:chExt cx="400024" cy="374940"/>
            </a:xfrm>
            <a:solidFill>
              <a:srgbClr val="DDDBDB"/>
            </a:solidFill>
          </p:grpSpPr>
          <p:sp>
            <p:nvSpPr>
              <p:cNvPr id="106" name="Freeform 111"/>
              <p:cNvSpPr>
                <a:spLocks noEditPoints="1"/>
              </p:cNvSpPr>
              <p:nvPr/>
            </p:nvSpPr>
            <p:spPr bwMode="auto">
              <a:xfrm>
                <a:off x="4886290" y="2018808"/>
                <a:ext cx="301008" cy="199352"/>
              </a:xfrm>
              <a:custGeom>
                <a:avLst/>
                <a:gdLst>
                  <a:gd name="T0" fmla="*/ 92 w 96"/>
                  <a:gd name="T1" fmla="*/ 0 h 64"/>
                  <a:gd name="T2" fmla="*/ 4 w 96"/>
                  <a:gd name="T3" fmla="*/ 0 h 64"/>
                  <a:gd name="T4" fmla="*/ 0 w 96"/>
                  <a:gd name="T5" fmla="*/ 4 h 64"/>
                  <a:gd name="T6" fmla="*/ 0 w 96"/>
                  <a:gd name="T7" fmla="*/ 60 h 64"/>
                  <a:gd name="T8" fmla="*/ 4 w 96"/>
                  <a:gd name="T9" fmla="*/ 64 h 64"/>
                  <a:gd name="T10" fmla="*/ 92 w 96"/>
                  <a:gd name="T11" fmla="*/ 64 h 64"/>
                  <a:gd name="T12" fmla="*/ 96 w 96"/>
                  <a:gd name="T13" fmla="*/ 60 h 64"/>
                  <a:gd name="T14" fmla="*/ 96 w 96"/>
                  <a:gd name="T15" fmla="*/ 4 h 64"/>
                  <a:gd name="T16" fmla="*/ 92 w 96"/>
                  <a:gd name="T17" fmla="*/ 0 h 64"/>
                  <a:gd name="T18" fmla="*/ 92 w 96"/>
                  <a:gd name="T19" fmla="*/ 60 h 64"/>
                  <a:gd name="T20" fmla="*/ 4 w 96"/>
                  <a:gd name="T21" fmla="*/ 60 h 64"/>
                  <a:gd name="T22" fmla="*/ 4 w 96"/>
                  <a:gd name="T23" fmla="*/ 4 h 64"/>
                  <a:gd name="T24" fmla="*/ 92 w 96"/>
                  <a:gd name="T25" fmla="*/ 4 h 64"/>
                  <a:gd name="T26" fmla="*/ 92 w 96"/>
                  <a:gd name="T27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64">
                    <a:moveTo>
                      <a:pt x="92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2"/>
                      <a:pt x="2" y="64"/>
                      <a:pt x="4" y="64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4" y="64"/>
                      <a:pt x="96" y="62"/>
                      <a:pt x="96" y="60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6" y="2"/>
                      <a:pt x="94" y="0"/>
                      <a:pt x="92" y="0"/>
                    </a:cubicBezTo>
                    <a:close/>
                    <a:moveTo>
                      <a:pt x="92" y="60"/>
                    </a:moveTo>
                    <a:cubicBezTo>
                      <a:pt x="4" y="60"/>
                      <a:pt x="4" y="60"/>
                      <a:pt x="4" y="6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92" y="4"/>
                      <a:pt x="92" y="4"/>
                      <a:pt x="92" y="4"/>
                    </a:cubicBezTo>
                    <a:lnTo>
                      <a:pt x="92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7" name="Freeform 112"/>
              <p:cNvSpPr>
                <a:spLocks noEditPoints="1"/>
              </p:cNvSpPr>
              <p:nvPr/>
            </p:nvSpPr>
            <p:spPr bwMode="auto">
              <a:xfrm>
                <a:off x="4836122" y="1968640"/>
                <a:ext cx="400024" cy="374940"/>
              </a:xfrm>
              <a:custGeom>
                <a:avLst/>
                <a:gdLst>
                  <a:gd name="T0" fmla="*/ 116 w 128"/>
                  <a:gd name="T1" fmla="*/ 0 h 120"/>
                  <a:gd name="T2" fmla="*/ 12 w 128"/>
                  <a:gd name="T3" fmla="*/ 0 h 120"/>
                  <a:gd name="T4" fmla="*/ 0 w 128"/>
                  <a:gd name="T5" fmla="*/ 12 h 120"/>
                  <a:gd name="T6" fmla="*/ 0 w 128"/>
                  <a:gd name="T7" fmla="*/ 92 h 120"/>
                  <a:gd name="T8" fmla="*/ 12 w 128"/>
                  <a:gd name="T9" fmla="*/ 104 h 120"/>
                  <a:gd name="T10" fmla="*/ 52 w 128"/>
                  <a:gd name="T11" fmla="*/ 104 h 120"/>
                  <a:gd name="T12" fmla="*/ 52 w 128"/>
                  <a:gd name="T13" fmla="*/ 109 h 120"/>
                  <a:gd name="T14" fmla="*/ 27 w 128"/>
                  <a:gd name="T15" fmla="*/ 112 h 120"/>
                  <a:gd name="T16" fmla="*/ 24 w 128"/>
                  <a:gd name="T17" fmla="*/ 116 h 120"/>
                  <a:gd name="T18" fmla="*/ 28 w 128"/>
                  <a:gd name="T19" fmla="*/ 120 h 120"/>
                  <a:gd name="T20" fmla="*/ 100 w 128"/>
                  <a:gd name="T21" fmla="*/ 120 h 120"/>
                  <a:gd name="T22" fmla="*/ 104 w 128"/>
                  <a:gd name="T23" fmla="*/ 116 h 120"/>
                  <a:gd name="T24" fmla="*/ 101 w 128"/>
                  <a:gd name="T25" fmla="*/ 112 h 120"/>
                  <a:gd name="T26" fmla="*/ 76 w 128"/>
                  <a:gd name="T27" fmla="*/ 109 h 120"/>
                  <a:gd name="T28" fmla="*/ 76 w 128"/>
                  <a:gd name="T29" fmla="*/ 104 h 120"/>
                  <a:gd name="T30" fmla="*/ 116 w 128"/>
                  <a:gd name="T31" fmla="*/ 104 h 120"/>
                  <a:gd name="T32" fmla="*/ 128 w 128"/>
                  <a:gd name="T33" fmla="*/ 92 h 120"/>
                  <a:gd name="T34" fmla="*/ 128 w 128"/>
                  <a:gd name="T35" fmla="*/ 12 h 120"/>
                  <a:gd name="T36" fmla="*/ 116 w 128"/>
                  <a:gd name="T37" fmla="*/ 0 h 120"/>
                  <a:gd name="T38" fmla="*/ 120 w 128"/>
                  <a:gd name="T39" fmla="*/ 92 h 120"/>
                  <a:gd name="T40" fmla="*/ 116 w 128"/>
                  <a:gd name="T41" fmla="*/ 96 h 120"/>
                  <a:gd name="T42" fmla="*/ 80 w 128"/>
                  <a:gd name="T43" fmla="*/ 96 h 120"/>
                  <a:gd name="T44" fmla="*/ 48 w 128"/>
                  <a:gd name="T45" fmla="*/ 96 h 120"/>
                  <a:gd name="T46" fmla="*/ 12 w 128"/>
                  <a:gd name="T47" fmla="*/ 96 h 120"/>
                  <a:gd name="T48" fmla="*/ 8 w 128"/>
                  <a:gd name="T49" fmla="*/ 92 h 120"/>
                  <a:gd name="T50" fmla="*/ 8 w 128"/>
                  <a:gd name="T51" fmla="*/ 12 h 120"/>
                  <a:gd name="T52" fmla="*/ 12 w 128"/>
                  <a:gd name="T53" fmla="*/ 8 h 120"/>
                  <a:gd name="T54" fmla="*/ 116 w 128"/>
                  <a:gd name="T55" fmla="*/ 8 h 120"/>
                  <a:gd name="T56" fmla="*/ 120 w 128"/>
                  <a:gd name="T57" fmla="*/ 12 h 120"/>
                  <a:gd name="T58" fmla="*/ 120 w 128"/>
                  <a:gd name="T59" fmla="*/ 9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8" h="120">
                    <a:moveTo>
                      <a:pt x="116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9"/>
                      <a:pt x="5" y="104"/>
                      <a:pt x="1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9"/>
                      <a:pt x="52" y="109"/>
                      <a:pt x="52" y="109"/>
                    </a:cubicBezTo>
                    <a:cubicBezTo>
                      <a:pt x="27" y="112"/>
                      <a:pt x="27" y="112"/>
                      <a:pt x="27" y="112"/>
                    </a:cubicBezTo>
                    <a:cubicBezTo>
                      <a:pt x="25" y="113"/>
                      <a:pt x="24" y="114"/>
                      <a:pt x="24" y="116"/>
                    </a:cubicBezTo>
                    <a:cubicBezTo>
                      <a:pt x="24" y="118"/>
                      <a:pt x="26" y="120"/>
                      <a:pt x="28" y="120"/>
                    </a:cubicBezTo>
                    <a:cubicBezTo>
                      <a:pt x="100" y="120"/>
                      <a:pt x="100" y="120"/>
                      <a:pt x="100" y="120"/>
                    </a:cubicBezTo>
                    <a:cubicBezTo>
                      <a:pt x="102" y="120"/>
                      <a:pt x="104" y="118"/>
                      <a:pt x="104" y="116"/>
                    </a:cubicBezTo>
                    <a:cubicBezTo>
                      <a:pt x="104" y="114"/>
                      <a:pt x="103" y="113"/>
                      <a:pt x="101" y="112"/>
                    </a:cubicBezTo>
                    <a:cubicBezTo>
                      <a:pt x="76" y="109"/>
                      <a:pt x="76" y="109"/>
                      <a:pt x="76" y="109"/>
                    </a:cubicBezTo>
                    <a:cubicBezTo>
                      <a:pt x="76" y="104"/>
                      <a:pt x="76" y="104"/>
                      <a:pt x="76" y="104"/>
                    </a:cubicBez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23" y="104"/>
                      <a:pt x="128" y="99"/>
                      <a:pt x="128" y="92"/>
                    </a:cubicBezTo>
                    <a:cubicBezTo>
                      <a:pt x="128" y="12"/>
                      <a:pt x="128" y="12"/>
                      <a:pt x="128" y="12"/>
                    </a:cubicBezTo>
                    <a:cubicBezTo>
                      <a:pt x="128" y="5"/>
                      <a:pt x="123" y="0"/>
                      <a:pt x="116" y="0"/>
                    </a:cubicBezTo>
                    <a:close/>
                    <a:moveTo>
                      <a:pt x="120" y="92"/>
                    </a:moveTo>
                    <a:cubicBezTo>
                      <a:pt x="120" y="94"/>
                      <a:pt x="118" y="96"/>
                      <a:pt x="116" y="96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48" y="96"/>
                      <a:pt x="48" y="96"/>
                      <a:pt x="48" y="96"/>
                    </a:cubicBezTo>
                    <a:cubicBezTo>
                      <a:pt x="12" y="96"/>
                      <a:pt x="12" y="96"/>
                      <a:pt x="12" y="96"/>
                    </a:cubicBezTo>
                    <a:cubicBezTo>
                      <a:pt x="10" y="96"/>
                      <a:pt x="8" y="94"/>
                      <a:pt x="8" y="9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16" y="8"/>
                      <a:pt x="116" y="8"/>
                      <a:pt x="116" y="8"/>
                    </a:cubicBezTo>
                    <a:cubicBezTo>
                      <a:pt x="118" y="8"/>
                      <a:pt x="120" y="10"/>
                      <a:pt x="120" y="12"/>
                    </a:cubicBezTo>
                    <a:lnTo>
                      <a:pt x="120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64" name="Group 173"/>
            <p:cNvGrpSpPr/>
            <p:nvPr/>
          </p:nvGrpSpPr>
          <p:grpSpPr>
            <a:xfrm>
              <a:off x="2926243" y="3302054"/>
              <a:ext cx="280321" cy="245165"/>
              <a:chOff x="2437300" y="2768688"/>
              <a:chExt cx="400024" cy="349856"/>
            </a:xfrm>
            <a:solidFill>
              <a:srgbClr val="DDDBDB"/>
            </a:solidFill>
          </p:grpSpPr>
          <p:sp>
            <p:nvSpPr>
              <p:cNvPr id="104" name="Freeform 104"/>
              <p:cNvSpPr>
                <a:spLocks/>
              </p:cNvSpPr>
              <p:nvPr/>
            </p:nvSpPr>
            <p:spPr bwMode="auto">
              <a:xfrm>
                <a:off x="2499350" y="2830738"/>
                <a:ext cx="143903" cy="93735"/>
              </a:xfrm>
              <a:custGeom>
                <a:avLst/>
                <a:gdLst>
                  <a:gd name="T0" fmla="*/ 44 w 46"/>
                  <a:gd name="T1" fmla="*/ 0 h 30"/>
                  <a:gd name="T2" fmla="*/ 0 w 46"/>
                  <a:gd name="T3" fmla="*/ 28 h 30"/>
                  <a:gd name="T4" fmla="*/ 2 w 46"/>
                  <a:gd name="T5" fmla="*/ 30 h 30"/>
                  <a:gd name="T6" fmla="*/ 4 w 46"/>
                  <a:gd name="T7" fmla="*/ 28 h 30"/>
                  <a:gd name="T8" fmla="*/ 44 w 46"/>
                  <a:gd name="T9" fmla="*/ 4 h 30"/>
                  <a:gd name="T10" fmla="*/ 46 w 46"/>
                  <a:gd name="T11" fmla="*/ 2 h 30"/>
                  <a:gd name="T12" fmla="*/ 44 w 46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30">
                    <a:moveTo>
                      <a:pt x="44" y="0"/>
                    </a:moveTo>
                    <a:cubicBezTo>
                      <a:pt x="20" y="0"/>
                      <a:pt x="0" y="13"/>
                      <a:pt x="0" y="28"/>
                    </a:cubicBezTo>
                    <a:cubicBezTo>
                      <a:pt x="0" y="29"/>
                      <a:pt x="1" y="30"/>
                      <a:pt x="2" y="30"/>
                    </a:cubicBezTo>
                    <a:cubicBezTo>
                      <a:pt x="3" y="30"/>
                      <a:pt x="4" y="29"/>
                      <a:pt x="4" y="28"/>
                    </a:cubicBezTo>
                    <a:cubicBezTo>
                      <a:pt x="4" y="15"/>
                      <a:pt x="23" y="4"/>
                      <a:pt x="44" y="4"/>
                    </a:cubicBezTo>
                    <a:cubicBezTo>
                      <a:pt x="45" y="4"/>
                      <a:pt x="46" y="3"/>
                      <a:pt x="46" y="2"/>
                    </a:cubicBezTo>
                    <a:cubicBezTo>
                      <a:pt x="46" y="1"/>
                      <a:pt x="45" y="0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5" name="Freeform 105"/>
              <p:cNvSpPr>
                <a:spLocks noEditPoints="1"/>
              </p:cNvSpPr>
              <p:nvPr/>
            </p:nvSpPr>
            <p:spPr bwMode="auto">
              <a:xfrm>
                <a:off x="2437300" y="2768688"/>
                <a:ext cx="400024" cy="349856"/>
              </a:xfrm>
              <a:custGeom>
                <a:avLst/>
                <a:gdLst>
                  <a:gd name="T0" fmla="*/ 64 w 128"/>
                  <a:gd name="T1" fmla="*/ 0 h 112"/>
                  <a:gd name="T2" fmla="*/ 0 w 128"/>
                  <a:gd name="T3" fmla="*/ 48 h 112"/>
                  <a:gd name="T4" fmla="*/ 28 w 128"/>
                  <a:gd name="T5" fmla="*/ 88 h 112"/>
                  <a:gd name="T6" fmla="*/ 28 w 128"/>
                  <a:gd name="T7" fmla="*/ 88 h 112"/>
                  <a:gd name="T8" fmla="*/ 20 w 128"/>
                  <a:gd name="T9" fmla="*/ 107 h 112"/>
                  <a:gd name="T10" fmla="*/ 20 w 128"/>
                  <a:gd name="T11" fmla="*/ 107 h 112"/>
                  <a:gd name="T12" fmla="*/ 20 w 128"/>
                  <a:gd name="T13" fmla="*/ 108 h 112"/>
                  <a:gd name="T14" fmla="*/ 24 w 128"/>
                  <a:gd name="T15" fmla="*/ 112 h 112"/>
                  <a:gd name="T16" fmla="*/ 25 w 128"/>
                  <a:gd name="T17" fmla="*/ 112 h 112"/>
                  <a:gd name="T18" fmla="*/ 52 w 128"/>
                  <a:gd name="T19" fmla="*/ 95 h 112"/>
                  <a:gd name="T20" fmla="*/ 64 w 128"/>
                  <a:gd name="T21" fmla="*/ 96 h 112"/>
                  <a:gd name="T22" fmla="*/ 128 w 128"/>
                  <a:gd name="T23" fmla="*/ 48 h 112"/>
                  <a:gd name="T24" fmla="*/ 64 w 128"/>
                  <a:gd name="T25" fmla="*/ 0 h 112"/>
                  <a:gd name="T26" fmla="*/ 64 w 128"/>
                  <a:gd name="T27" fmla="*/ 88 h 112"/>
                  <a:gd name="T28" fmla="*/ 53 w 128"/>
                  <a:gd name="T29" fmla="*/ 87 h 112"/>
                  <a:gd name="T30" fmla="*/ 52 w 128"/>
                  <a:gd name="T31" fmla="*/ 87 h 112"/>
                  <a:gd name="T32" fmla="*/ 45 w 128"/>
                  <a:gd name="T33" fmla="*/ 90 h 112"/>
                  <a:gd name="T34" fmla="*/ 33 w 128"/>
                  <a:gd name="T35" fmla="*/ 100 h 112"/>
                  <a:gd name="T36" fmla="*/ 36 w 128"/>
                  <a:gd name="T37" fmla="*/ 88 h 112"/>
                  <a:gd name="T38" fmla="*/ 36 w 128"/>
                  <a:gd name="T39" fmla="*/ 88 h 112"/>
                  <a:gd name="T40" fmla="*/ 32 w 128"/>
                  <a:gd name="T41" fmla="*/ 81 h 112"/>
                  <a:gd name="T42" fmla="*/ 8 w 128"/>
                  <a:gd name="T43" fmla="*/ 48 h 112"/>
                  <a:gd name="T44" fmla="*/ 64 w 128"/>
                  <a:gd name="T45" fmla="*/ 8 h 112"/>
                  <a:gd name="T46" fmla="*/ 120 w 128"/>
                  <a:gd name="T47" fmla="*/ 48 h 112"/>
                  <a:gd name="T48" fmla="*/ 64 w 128"/>
                  <a:gd name="T49" fmla="*/ 8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8" h="112">
                    <a:moveTo>
                      <a:pt x="64" y="0"/>
                    </a:moveTo>
                    <a:cubicBezTo>
                      <a:pt x="29" y="0"/>
                      <a:pt x="0" y="21"/>
                      <a:pt x="0" y="48"/>
                    </a:cubicBezTo>
                    <a:cubicBezTo>
                      <a:pt x="0" y="65"/>
                      <a:pt x="11" y="79"/>
                      <a:pt x="28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8" y="95"/>
                      <a:pt x="23" y="103"/>
                      <a:pt x="20" y="107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0" y="107"/>
                      <a:pt x="20" y="108"/>
                      <a:pt x="20" y="108"/>
                    </a:cubicBezTo>
                    <a:cubicBezTo>
                      <a:pt x="20" y="110"/>
                      <a:pt x="22" y="112"/>
                      <a:pt x="24" y="112"/>
                    </a:cubicBezTo>
                    <a:cubicBezTo>
                      <a:pt x="24" y="112"/>
                      <a:pt x="25" y="112"/>
                      <a:pt x="25" y="112"/>
                    </a:cubicBezTo>
                    <a:cubicBezTo>
                      <a:pt x="37" y="110"/>
                      <a:pt x="49" y="98"/>
                      <a:pt x="52" y="95"/>
                    </a:cubicBezTo>
                    <a:cubicBezTo>
                      <a:pt x="56" y="96"/>
                      <a:pt x="60" y="96"/>
                      <a:pt x="64" y="96"/>
                    </a:cubicBezTo>
                    <a:cubicBezTo>
                      <a:pt x="99" y="96"/>
                      <a:pt x="128" y="75"/>
                      <a:pt x="128" y="48"/>
                    </a:cubicBezTo>
                    <a:cubicBezTo>
                      <a:pt x="128" y="21"/>
                      <a:pt x="99" y="0"/>
                      <a:pt x="64" y="0"/>
                    </a:cubicBezTo>
                    <a:close/>
                    <a:moveTo>
                      <a:pt x="64" y="88"/>
                    </a:moveTo>
                    <a:cubicBezTo>
                      <a:pt x="60" y="88"/>
                      <a:pt x="57" y="88"/>
                      <a:pt x="53" y="87"/>
                    </a:cubicBezTo>
                    <a:cubicBezTo>
                      <a:pt x="52" y="87"/>
                      <a:pt x="52" y="87"/>
                      <a:pt x="52" y="87"/>
                    </a:cubicBezTo>
                    <a:cubicBezTo>
                      <a:pt x="49" y="87"/>
                      <a:pt x="47" y="88"/>
                      <a:pt x="45" y="90"/>
                    </a:cubicBezTo>
                    <a:cubicBezTo>
                      <a:pt x="44" y="92"/>
                      <a:pt x="39" y="97"/>
                      <a:pt x="33" y="100"/>
                    </a:cubicBezTo>
                    <a:cubicBezTo>
                      <a:pt x="35" y="97"/>
                      <a:pt x="36" y="93"/>
                      <a:pt x="36" y="8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36" y="85"/>
                      <a:pt x="34" y="82"/>
                      <a:pt x="32" y="81"/>
                    </a:cubicBezTo>
                    <a:cubicBezTo>
                      <a:pt x="17" y="73"/>
                      <a:pt x="8" y="61"/>
                      <a:pt x="8" y="48"/>
                    </a:cubicBezTo>
                    <a:cubicBezTo>
                      <a:pt x="8" y="26"/>
                      <a:pt x="33" y="8"/>
                      <a:pt x="64" y="8"/>
                    </a:cubicBezTo>
                    <a:cubicBezTo>
                      <a:pt x="95" y="8"/>
                      <a:pt x="120" y="26"/>
                      <a:pt x="120" y="48"/>
                    </a:cubicBezTo>
                    <a:cubicBezTo>
                      <a:pt x="120" y="70"/>
                      <a:pt x="95" y="88"/>
                      <a:pt x="64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65" name="Group 180"/>
            <p:cNvGrpSpPr/>
            <p:nvPr/>
          </p:nvGrpSpPr>
          <p:grpSpPr>
            <a:xfrm rot="404393">
              <a:off x="2600905" y="3649874"/>
              <a:ext cx="376964" cy="371075"/>
              <a:chOff x="4222751" y="1566863"/>
              <a:chExt cx="304800" cy="300038"/>
            </a:xfrm>
            <a:solidFill>
              <a:srgbClr val="DDDBDB"/>
            </a:solidFill>
          </p:grpSpPr>
          <p:sp>
            <p:nvSpPr>
              <p:cNvPr id="102" name="Freeform 19"/>
              <p:cNvSpPr>
                <a:spLocks noEditPoints="1"/>
              </p:cNvSpPr>
              <p:nvPr/>
            </p:nvSpPr>
            <p:spPr bwMode="auto">
              <a:xfrm>
                <a:off x="4222751" y="1566863"/>
                <a:ext cx="304800" cy="300038"/>
              </a:xfrm>
              <a:custGeom>
                <a:avLst/>
                <a:gdLst>
                  <a:gd name="T0" fmla="*/ 69 w 114"/>
                  <a:gd name="T1" fmla="*/ 112 h 112"/>
                  <a:gd name="T2" fmla="*/ 66 w 114"/>
                  <a:gd name="T3" fmla="*/ 111 h 112"/>
                  <a:gd name="T4" fmla="*/ 1 w 114"/>
                  <a:gd name="T5" fmla="*/ 46 h 112"/>
                  <a:gd name="T6" fmla="*/ 0 w 114"/>
                  <a:gd name="T7" fmla="*/ 44 h 112"/>
                  <a:gd name="T8" fmla="*/ 0 w 114"/>
                  <a:gd name="T9" fmla="*/ 4 h 112"/>
                  <a:gd name="T10" fmla="*/ 4 w 114"/>
                  <a:gd name="T11" fmla="*/ 0 h 112"/>
                  <a:gd name="T12" fmla="*/ 45 w 114"/>
                  <a:gd name="T13" fmla="*/ 0 h 112"/>
                  <a:gd name="T14" fmla="*/ 48 w 114"/>
                  <a:gd name="T15" fmla="*/ 1 h 112"/>
                  <a:gd name="T16" fmla="*/ 112 w 114"/>
                  <a:gd name="T17" fmla="*/ 65 h 112"/>
                  <a:gd name="T18" fmla="*/ 112 w 114"/>
                  <a:gd name="T19" fmla="*/ 71 h 112"/>
                  <a:gd name="T20" fmla="*/ 72 w 114"/>
                  <a:gd name="T21" fmla="*/ 111 h 112"/>
                  <a:gd name="T22" fmla="*/ 69 w 114"/>
                  <a:gd name="T23" fmla="*/ 112 h 112"/>
                  <a:gd name="T24" fmla="*/ 8 w 114"/>
                  <a:gd name="T25" fmla="*/ 42 h 112"/>
                  <a:gd name="T26" fmla="*/ 69 w 114"/>
                  <a:gd name="T27" fmla="*/ 102 h 112"/>
                  <a:gd name="T28" fmla="*/ 104 w 114"/>
                  <a:gd name="T29" fmla="*/ 68 h 112"/>
                  <a:gd name="T30" fmla="*/ 44 w 114"/>
                  <a:gd name="T31" fmla="*/ 8 h 112"/>
                  <a:gd name="T32" fmla="*/ 8 w 114"/>
                  <a:gd name="T33" fmla="*/ 8 h 112"/>
                  <a:gd name="T34" fmla="*/ 8 w 114"/>
                  <a:gd name="T35" fmla="*/ 4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4" h="112">
                    <a:moveTo>
                      <a:pt x="69" y="112"/>
                    </a:moveTo>
                    <a:cubicBezTo>
                      <a:pt x="68" y="112"/>
                      <a:pt x="67" y="111"/>
                      <a:pt x="66" y="111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1" y="46"/>
                      <a:pt x="0" y="45"/>
                      <a:pt x="0" y="4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7" y="0"/>
                      <a:pt x="48" y="1"/>
                    </a:cubicBezTo>
                    <a:cubicBezTo>
                      <a:pt x="112" y="65"/>
                      <a:pt x="112" y="65"/>
                      <a:pt x="112" y="65"/>
                    </a:cubicBezTo>
                    <a:cubicBezTo>
                      <a:pt x="114" y="66"/>
                      <a:pt x="114" y="69"/>
                      <a:pt x="112" y="71"/>
                    </a:cubicBezTo>
                    <a:cubicBezTo>
                      <a:pt x="72" y="111"/>
                      <a:pt x="72" y="111"/>
                      <a:pt x="72" y="111"/>
                    </a:cubicBezTo>
                    <a:cubicBezTo>
                      <a:pt x="71" y="111"/>
                      <a:pt x="70" y="112"/>
                      <a:pt x="69" y="112"/>
                    </a:cubicBezTo>
                    <a:close/>
                    <a:moveTo>
                      <a:pt x="8" y="42"/>
                    </a:moveTo>
                    <a:cubicBezTo>
                      <a:pt x="69" y="102"/>
                      <a:pt x="69" y="102"/>
                      <a:pt x="69" y="102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8" y="8"/>
                      <a:pt x="8" y="8"/>
                      <a:pt x="8" y="8"/>
                    </a:cubicBezTo>
                    <a:lnTo>
                      <a:pt x="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3" name="Freeform 20"/>
              <p:cNvSpPr>
                <a:spLocks noEditPoints="1"/>
              </p:cNvSpPr>
              <p:nvPr/>
            </p:nvSpPr>
            <p:spPr bwMode="auto">
              <a:xfrm>
                <a:off x="4265614" y="1609725"/>
                <a:ext cx="63500" cy="65088"/>
              </a:xfrm>
              <a:custGeom>
                <a:avLst/>
                <a:gdLst>
                  <a:gd name="T0" fmla="*/ 12 w 24"/>
                  <a:gd name="T1" fmla="*/ 4 h 24"/>
                  <a:gd name="T2" fmla="*/ 20 w 24"/>
                  <a:gd name="T3" fmla="*/ 12 h 24"/>
                  <a:gd name="T4" fmla="*/ 12 w 24"/>
                  <a:gd name="T5" fmla="*/ 20 h 24"/>
                  <a:gd name="T6" fmla="*/ 4 w 24"/>
                  <a:gd name="T7" fmla="*/ 12 h 24"/>
                  <a:gd name="T8" fmla="*/ 12 w 24"/>
                  <a:gd name="T9" fmla="*/ 4 h 24"/>
                  <a:gd name="T10" fmla="*/ 12 w 24"/>
                  <a:gd name="T11" fmla="*/ 0 h 24"/>
                  <a:gd name="T12" fmla="*/ 0 w 24"/>
                  <a:gd name="T13" fmla="*/ 12 h 24"/>
                  <a:gd name="T14" fmla="*/ 12 w 24"/>
                  <a:gd name="T15" fmla="*/ 24 h 24"/>
                  <a:gd name="T16" fmla="*/ 24 w 24"/>
                  <a:gd name="T17" fmla="*/ 12 h 24"/>
                  <a:gd name="T18" fmla="*/ 12 w 24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4"/>
                    </a:moveTo>
                    <a:cubicBezTo>
                      <a:pt x="17" y="4"/>
                      <a:pt x="20" y="7"/>
                      <a:pt x="20" y="12"/>
                    </a:cubicBezTo>
                    <a:cubicBezTo>
                      <a:pt x="20" y="16"/>
                      <a:pt x="17" y="20"/>
                      <a:pt x="12" y="20"/>
                    </a:cubicBezTo>
                    <a:cubicBezTo>
                      <a:pt x="8" y="20"/>
                      <a:pt x="4" y="16"/>
                      <a:pt x="4" y="12"/>
                    </a:cubicBezTo>
                    <a:cubicBezTo>
                      <a:pt x="4" y="7"/>
                      <a:pt x="8" y="4"/>
                      <a:pt x="12" y="4"/>
                    </a:cubicBezTo>
                    <a:moveTo>
                      <a:pt x="12" y="0"/>
                    </a:moveTo>
                    <a:cubicBezTo>
                      <a:pt x="6" y="0"/>
                      <a:pt x="0" y="5"/>
                      <a:pt x="0" y="12"/>
                    </a:cubicBezTo>
                    <a:cubicBezTo>
                      <a:pt x="0" y="18"/>
                      <a:pt x="6" y="24"/>
                      <a:pt x="12" y="24"/>
                    </a:cubicBezTo>
                    <a:cubicBezTo>
                      <a:pt x="19" y="24"/>
                      <a:pt x="24" y="18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66" name="Freeform 5"/>
            <p:cNvSpPr>
              <a:spLocks noEditPoints="1"/>
            </p:cNvSpPr>
            <p:nvPr/>
          </p:nvSpPr>
          <p:spPr bwMode="auto">
            <a:xfrm>
              <a:off x="2945317" y="3527649"/>
              <a:ext cx="347854" cy="411101"/>
            </a:xfrm>
            <a:custGeom>
              <a:avLst/>
              <a:gdLst>
                <a:gd name="T0" fmla="*/ 572 w 572"/>
                <a:gd name="T1" fmla="*/ 489 h 676"/>
                <a:gd name="T2" fmla="*/ 572 w 572"/>
                <a:gd name="T3" fmla="*/ 186 h 676"/>
                <a:gd name="T4" fmla="*/ 286 w 572"/>
                <a:gd name="T5" fmla="*/ 0 h 676"/>
                <a:gd name="T6" fmla="*/ 0 w 572"/>
                <a:gd name="T7" fmla="*/ 186 h 676"/>
                <a:gd name="T8" fmla="*/ 0 w 572"/>
                <a:gd name="T9" fmla="*/ 489 h 676"/>
                <a:gd name="T10" fmla="*/ 286 w 572"/>
                <a:gd name="T11" fmla="*/ 676 h 676"/>
                <a:gd name="T12" fmla="*/ 572 w 572"/>
                <a:gd name="T13" fmla="*/ 489 h 676"/>
                <a:gd name="T14" fmla="*/ 528 w 572"/>
                <a:gd name="T15" fmla="*/ 202 h 676"/>
                <a:gd name="T16" fmla="*/ 287 w 572"/>
                <a:gd name="T17" fmla="*/ 359 h 676"/>
                <a:gd name="T18" fmla="*/ 190 w 572"/>
                <a:gd name="T19" fmla="*/ 295 h 676"/>
                <a:gd name="T20" fmla="*/ 429 w 572"/>
                <a:gd name="T21" fmla="*/ 138 h 676"/>
                <a:gd name="T22" fmla="*/ 528 w 572"/>
                <a:gd name="T23" fmla="*/ 202 h 676"/>
                <a:gd name="T24" fmla="*/ 137 w 572"/>
                <a:gd name="T25" fmla="*/ 259 h 676"/>
                <a:gd name="T26" fmla="*/ 47 w 572"/>
                <a:gd name="T27" fmla="*/ 200 h 676"/>
                <a:gd name="T28" fmla="*/ 286 w 572"/>
                <a:gd name="T29" fmla="*/ 45 h 676"/>
                <a:gd name="T30" fmla="*/ 375 w 572"/>
                <a:gd name="T31" fmla="*/ 103 h 676"/>
                <a:gd name="T32" fmla="*/ 137 w 572"/>
                <a:gd name="T33" fmla="*/ 259 h 676"/>
                <a:gd name="T34" fmla="*/ 38 w 572"/>
                <a:gd name="T35" fmla="*/ 469 h 676"/>
                <a:gd name="T36" fmla="*/ 38 w 572"/>
                <a:gd name="T37" fmla="*/ 222 h 676"/>
                <a:gd name="T38" fmla="*/ 127 w 572"/>
                <a:gd name="T39" fmla="*/ 280 h 676"/>
                <a:gd name="T40" fmla="*/ 127 w 572"/>
                <a:gd name="T41" fmla="*/ 386 h 676"/>
                <a:gd name="T42" fmla="*/ 180 w 572"/>
                <a:gd name="T43" fmla="*/ 417 h 676"/>
                <a:gd name="T44" fmla="*/ 180 w 572"/>
                <a:gd name="T45" fmla="*/ 315 h 676"/>
                <a:gd name="T46" fmla="*/ 274 w 572"/>
                <a:gd name="T47" fmla="*/ 376 h 676"/>
                <a:gd name="T48" fmla="*/ 274 w 572"/>
                <a:gd name="T49" fmla="*/ 624 h 676"/>
                <a:gd name="T50" fmla="*/ 38 w 572"/>
                <a:gd name="T51" fmla="*/ 469 h 676"/>
                <a:gd name="T52" fmla="*/ 295 w 572"/>
                <a:gd name="T53" fmla="*/ 378 h 676"/>
                <a:gd name="T54" fmla="*/ 535 w 572"/>
                <a:gd name="T55" fmla="*/ 221 h 676"/>
                <a:gd name="T56" fmla="*/ 535 w 572"/>
                <a:gd name="T57" fmla="*/ 469 h 676"/>
                <a:gd name="T58" fmla="*/ 295 w 572"/>
                <a:gd name="T59" fmla="*/ 626 h 676"/>
                <a:gd name="T60" fmla="*/ 295 w 572"/>
                <a:gd name="T61" fmla="*/ 378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72" h="676">
                  <a:moveTo>
                    <a:pt x="572" y="489"/>
                  </a:moveTo>
                  <a:lnTo>
                    <a:pt x="572" y="186"/>
                  </a:lnTo>
                  <a:lnTo>
                    <a:pt x="286" y="0"/>
                  </a:lnTo>
                  <a:lnTo>
                    <a:pt x="0" y="186"/>
                  </a:lnTo>
                  <a:lnTo>
                    <a:pt x="0" y="489"/>
                  </a:lnTo>
                  <a:lnTo>
                    <a:pt x="286" y="676"/>
                  </a:lnTo>
                  <a:lnTo>
                    <a:pt x="572" y="489"/>
                  </a:lnTo>
                  <a:close/>
                  <a:moveTo>
                    <a:pt x="528" y="202"/>
                  </a:moveTo>
                  <a:lnTo>
                    <a:pt x="287" y="359"/>
                  </a:lnTo>
                  <a:lnTo>
                    <a:pt x="190" y="295"/>
                  </a:lnTo>
                  <a:lnTo>
                    <a:pt x="429" y="138"/>
                  </a:lnTo>
                  <a:lnTo>
                    <a:pt x="528" y="202"/>
                  </a:lnTo>
                  <a:close/>
                  <a:moveTo>
                    <a:pt x="137" y="259"/>
                  </a:moveTo>
                  <a:lnTo>
                    <a:pt x="47" y="200"/>
                  </a:lnTo>
                  <a:lnTo>
                    <a:pt x="286" y="45"/>
                  </a:lnTo>
                  <a:lnTo>
                    <a:pt x="375" y="103"/>
                  </a:lnTo>
                  <a:lnTo>
                    <a:pt x="137" y="259"/>
                  </a:lnTo>
                  <a:close/>
                  <a:moveTo>
                    <a:pt x="38" y="469"/>
                  </a:moveTo>
                  <a:lnTo>
                    <a:pt x="38" y="222"/>
                  </a:lnTo>
                  <a:lnTo>
                    <a:pt x="127" y="280"/>
                  </a:lnTo>
                  <a:lnTo>
                    <a:pt x="127" y="386"/>
                  </a:lnTo>
                  <a:lnTo>
                    <a:pt x="180" y="417"/>
                  </a:lnTo>
                  <a:lnTo>
                    <a:pt x="180" y="315"/>
                  </a:lnTo>
                  <a:lnTo>
                    <a:pt x="274" y="376"/>
                  </a:lnTo>
                  <a:lnTo>
                    <a:pt x="274" y="624"/>
                  </a:lnTo>
                  <a:lnTo>
                    <a:pt x="38" y="469"/>
                  </a:lnTo>
                  <a:close/>
                  <a:moveTo>
                    <a:pt x="295" y="378"/>
                  </a:moveTo>
                  <a:lnTo>
                    <a:pt x="535" y="221"/>
                  </a:lnTo>
                  <a:lnTo>
                    <a:pt x="535" y="469"/>
                  </a:lnTo>
                  <a:lnTo>
                    <a:pt x="295" y="626"/>
                  </a:lnTo>
                  <a:lnTo>
                    <a:pt x="295" y="378"/>
                  </a:ln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7" name="Freeform 350"/>
            <p:cNvSpPr>
              <a:spLocks noEditPoints="1"/>
            </p:cNvSpPr>
            <p:nvPr/>
          </p:nvSpPr>
          <p:spPr bwMode="auto">
            <a:xfrm flipH="1">
              <a:off x="2941711" y="3966685"/>
              <a:ext cx="310776" cy="306458"/>
            </a:xfrm>
            <a:custGeom>
              <a:avLst/>
              <a:gdLst>
                <a:gd name="T0" fmla="*/ 59 w 61"/>
                <a:gd name="T1" fmla="*/ 2 h 60"/>
                <a:gd name="T2" fmla="*/ 52 w 61"/>
                <a:gd name="T3" fmla="*/ 0 h 60"/>
                <a:gd name="T4" fmla="*/ 25 w 61"/>
                <a:gd name="T5" fmla="*/ 0 h 60"/>
                <a:gd name="T6" fmla="*/ 10 w 61"/>
                <a:gd name="T7" fmla="*/ 12 h 60"/>
                <a:gd name="T8" fmla="*/ 10 w 61"/>
                <a:gd name="T9" fmla="*/ 40 h 60"/>
                <a:gd name="T10" fmla="*/ 9 w 61"/>
                <a:gd name="T11" fmla="*/ 44 h 60"/>
                <a:gd name="T12" fmla="*/ 8 w 61"/>
                <a:gd name="T13" fmla="*/ 44 h 60"/>
                <a:gd name="T14" fmla="*/ 0 w 61"/>
                <a:gd name="T15" fmla="*/ 52 h 60"/>
                <a:gd name="T16" fmla="*/ 8 w 61"/>
                <a:gd name="T17" fmla="*/ 60 h 60"/>
                <a:gd name="T18" fmla="*/ 38 w 61"/>
                <a:gd name="T19" fmla="*/ 60 h 60"/>
                <a:gd name="T20" fmla="*/ 46 w 61"/>
                <a:gd name="T21" fmla="*/ 40 h 60"/>
                <a:gd name="T22" fmla="*/ 46 w 61"/>
                <a:gd name="T23" fmla="*/ 16 h 60"/>
                <a:gd name="T24" fmla="*/ 52 w 61"/>
                <a:gd name="T25" fmla="*/ 16 h 60"/>
                <a:gd name="T26" fmla="*/ 61 w 61"/>
                <a:gd name="T27" fmla="*/ 8 h 60"/>
                <a:gd name="T28" fmla="*/ 59 w 61"/>
                <a:gd name="T29" fmla="*/ 2 h 60"/>
                <a:gd name="T30" fmla="*/ 42 w 61"/>
                <a:gd name="T31" fmla="*/ 11 h 60"/>
                <a:gd name="T32" fmla="*/ 42 w 61"/>
                <a:gd name="T33" fmla="*/ 12 h 60"/>
                <a:gd name="T34" fmla="*/ 42 w 61"/>
                <a:gd name="T35" fmla="*/ 40 h 60"/>
                <a:gd name="T36" fmla="*/ 38 w 61"/>
                <a:gd name="T37" fmla="*/ 56 h 60"/>
                <a:gd name="T38" fmla="*/ 8 w 61"/>
                <a:gd name="T39" fmla="*/ 56 h 60"/>
                <a:gd name="T40" fmla="*/ 6 w 61"/>
                <a:gd name="T41" fmla="*/ 55 h 60"/>
                <a:gd name="T42" fmla="*/ 4 w 61"/>
                <a:gd name="T43" fmla="*/ 52 h 60"/>
                <a:gd name="T44" fmla="*/ 6 w 61"/>
                <a:gd name="T45" fmla="*/ 48 h 60"/>
                <a:gd name="T46" fmla="*/ 8 w 61"/>
                <a:gd name="T47" fmla="*/ 48 h 60"/>
                <a:gd name="T48" fmla="*/ 34 w 61"/>
                <a:gd name="T49" fmla="*/ 48 h 60"/>
                <a:gd name="T50" fmla="*/ 36 w 61"/>
                <a:gd name="T51" fmla="*/ 46 h 60"/>
                <a:gd name="T52" fmla="*/ 34 w 61"/>
                <a:gd name="T53" fmla="*/ 44 h 60"/>
                <a:gd name="T54" fmla="*/ 13 w 61"/>
                <a:gd name="T55" fmla="*/ 44 h 60"/>
                <a:gd name="T56" fmla="*/ 14 w 61"/>
                <a:gd name="T57" fmla="*/ 40 h 60"/>
                <a:gd name="T58" fmla="*/ 14 w 61"/>
                <a:gd name="T59" fmla="*/ 12 h 60"/>
                <a:gd name="T60" fmla="*/ 25 w 61"/>
                <a:gd name="T61" fmla="*/ 4 h 60"/>
                <a:gd name="T62" fmla="*/ 43 w 61"/>
                <a:gd name="T63" fmla="*/ 4 h 60"/>
                <a:gd name="T64" fmla="*/ 42 w 61"/>
                <a:gd name="T65" fmla="*/ 11 h 60"/>
                <a:gd name="T66" fmla="*/ 56 w 61"/>
                <a:gd name="T67" fmla="*/ 11 h 60"/>
                <a:gd name="T68" fmla="*/ 52 w 61"/>
                <a:gd name="T69" fmla="*/ 12 h 60"/>
                <a:gd name="T70" fmla="*/ 46 w 61"/>
                <a:gd name="T71" fmla="*/ 12 h 60"/>
                <a:gd name="T72" fmla="*/ 46 w 61"/>
                <a:gd name="T73" fmla="*/ 10 h 60"/>
                <a:gd name="T74" fmla="*/ 47 w 61"/>
                <a:gd name="T75" fmla="*/ 5 h 60"/>
                <a:gd name="T76" fmla="*/ 51 w 61"/>
                <a:gd name="T77" fmla="*/ 4 h 60"/>
                <a:gd name="T78" fmla="*/ 52 w 61"/>
                <a:gd name="T79" fmla="*/ 4 h 60"/>
                <a:gd name="T80" fmla="*/ 57 w 61"/>
                <a:gd name="T81" fmla="*/ 8 h 60"/>
                <a:gd name="T82" fmla="*/ 56 w 61"/>
                <a:gd name="T83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1" h="60">
                  <a:moveTo>
                    <a:pt x="59" y="2"/>
                  </a:moveTo>
                  <a:cubicBezTo>
                    <a:pt x="57" y="1"/>
                    <a:pt x="55" y="0"/>
                    <a:pt x="52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6" y="0"/>
                    <a:pt x="10" y="7"/>
                    <a:pt x="10" y="12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1"/>
                    <a:pt x="9" y="42"/>
                    <a:pt x="9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3" y="44"/>
                    <a:pt x="0" y="48"/>
                    <a:pt x="0" y="52"/>
                  </a:cubicBezTo>
                  <a:cubicBezTo>
                    <a:pt x="0" y="56"/>
                    <a:pt x="3" y="60"/>
                    <a:pt x="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45" y="60"/>
                    <a:pt x="46" y="40"/>
                    <a:pt x="46" y="40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7" y="16"/>
                    <a:pt x="61" y="12"/>
                    <a:pt x="61" y="8"/>
                  </a:cubicBezTo>
                  <a:cubicBezTo>
                    <a:pt x="61" y="5"/>
                    <a:pt x="60" y="4"/>
                    <a:pt x="59" y="2"/>
                  </a:cubicBezTo>
                  <a:close/>
                  <a:moveTo>
                    <a:pt x="42" y="11"/>
                  </a:moveTo>
                  <a:cubicBezTo>
                    <a:pt x="42" y="11"/>
                    <a:pt x="42" y="12"/>
                    <a:pt x="42" y="12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5"/>
                    <a:pt x="40" y="55"/>
                    <a:pt x="38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" y="56"/>
                    <a:pt x="6" y="56"/>
                    <a:pt x="6" y="55"/>
                  </a:cubicBezTo>
                  <a:cubicBezTo>
                    <a:pt x="4" y="54"/>
                    <a:pt x="4" y="53"/>
                    <a:pt x="4" y="52"/>
                  </a:cubicBezTo>
                  <a:cubicBezTo>
                    <a:pt x="4" y="51"/>
                    <a:pt x="5" y="49"/>
                    <a:pt x="6" y="48"/>
                  </a:cubicBezTo>
                  <a:cubicBezTo>
                    <a:pt x="7" y="48"/>
                    <a:pt x="7" y="48"/>
                    <a:pt x="8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48"/>
                    <a:pt x="36" y="47"/>
                    <a:pt x="36" y="46"/>
                  </a:cubicBezTo>
                  <a:cubicBezTo>
                    <a:pt x="36" y="45"/>
                    <a:pt x="35" y="44"/>
                    <a:pt x="3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3"/>
                    <a:pt x="14" y="41"/>
                    <a:pt x="14" y="40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9"/>
                    <a:pt x="18" y="4"/>
                    <a:pt x="25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6"/>
                    <a:pt x="42" y="9"/>
                    <a:pt x="42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4" y="12"/>
                    <a:pt x="52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1"/>
                    <a:pt x="46" y="10"/>
                  </a:cubicBezTo>
                  <a:cubicBezTo>
                    <a:pt x="46" y="8"/>
                    <a:pt x="46" y="6"/>
                    <a:pt x="47" y="5"/>
                  </a:cubicBezTo>
                  <a:cubicBezTo>
                    <a:pt x="48" y="4"/>
                    <a:pt x="49" y="4"/>
                    <a:pt x="51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5" y="4"/>
                    <a:pt x="57" y="5"/>
                    <a:pt x="57" y="8"/>
                  </a:cubicBezTo>
                  <a:cubicBezTo>
                    <a:pt x="57" y="9"/>
                    <a:pt x="56" y="10"/>
                    <a:pt x="56" y="11"/>
                  </a:cubicBez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68" name="Group 185"/>
            <p:cNvGrpSpPr/>
            <p:nvPr/>
          </p:nvGrpSpPr>
          <p:grpSpPr>
            <a:xfrm>
              <a:off x="3215963" y="3749594"/>
              <a:ext cx="382341" cy="381281"/>
              <a:chOff x="8521700" y="4130680"/>
              <a:chExt cx="574675" cy="573083"/>
            </a:xfrm>
            <a:solidFill>
              <a:srgbClr val="DDDBDB"/>
            </a:solidFill>
          </p:grpSpPr>
          <p:sp>
            <p:nvSpPr>
              <p:cNvPr id="100" name="Freeform 32"/>
              <p:cNvSpPr>
                <a:spLocks/>
              </p:cNvSpPr>
              <p:nvPr/>
            </p:nvSpPr>
            <p:spPr bwMode="auto">
              <a:xfrm>
                <a:off x="8521700" y="4322763"/>
                <a:ext cx="360363" cy="381000"/>
              </a:xfrm>
              <a:custGeom>
                <a:avLst/>
                <a:gdLst>
                  <a:gd name="T0" fmla="*/ 47 w 121"/>
                  <a:gd name="T1" fmla="*/ 128 h 128"/>
                  <a:gd name="T2" fmla="*/ 22 w 121"/>
                  <a:gd name="T3" fmla="*/ 118 h 128"/>
                  <a:gd name="T4" fmla="*/ 14 w 121"/>
                  <a:gd name="T5" fmla="*/ 110 h 128"/>
                  <a:gd name="T6" fmla="*/ 14 w 121"/>
                  <a:gd name="T7" fmla="*/ 58 h 128"/>
                  <a:gd name="T8" fmla="*/ 58 w 121"/>
                  <a:gd name="T9" fmla="*/ 14 h 128"/>
                  <a:gd name="T10" fmla="*/ 89 w 121"/>
                  <a:gd name="T11" fmla="*/ 0 h 128"/>
                  <a:gd name="T12" fmla="*/ 119 w 121"/>
                  <a:gd name="T13" fmla="*/ 18 h 128"/>
                  <a:gd name="T14" fmla="*/ 118 w 121"/>
                  <a:gd name="T15" fmla="*/ 27 h 128"/>
                  <a:gd name="T16" fmla="*/ 109 w 121"/>
                  <a:gd name="T17" fmla="*/ 26 h 128"/>
                  <a:gd name="T18" fmla="*/ 88 w 121"/>
                  <a:gd name="T19" fmla="*/ 12 h 128"/>
                  <a:gd name="T20" fmla="*/ 66 w 121"/>
                  <a:gd name="T21" fmla="*/ 22 h 128"/>
                  <a:gd name="T22" fmla="*/ 22 w 121"/>
                  <a:gd name="T23" fmla="*/ 66 h 128"/>
                  <a:gd name="T24" fmla="*/ 22 w 121"/>
                  <a:gd name="T25" fmla="*/ 102 h 128"/>
                  <a:gd name="T26" fmla="*/ 30 w 121"/>
                  <a:gd name="T27" fmla="*/ 110 h 128"/>
                  <a:gd name="T28" fmla="*/ 48 w 121"/>
                  <a:gd name="T29" fmla="*/ 116 h 128"/>
                  <a:gd name="T30" fmla="*/ 70 w 121"/>
                  <a:gd name="T31" fmla="*/ 106 h 128"/>
                  <a:gd name="T32" fmla="*/ 102 w 121"/>
                  <a:gd name="T33" fmla="*/ 74 h 128"/>
                  <a:gd name="T34" fmla="*/ 110 w 121"/>
                  <a:gd name="T35" fmla="*/ 74 h 128"/>
                  <a:gd name="T36" fmla="*/ 110 w 121"/>
                  <a:gd name="T37" fmla="*/ 82 h 128"/>
                  <a:gd name="T38" fmla="*/ 78 w 121"/>
                  <a:gd name="T39" fmla="*/ 114 h 128"/>
                  <a:gd name="T40" fmla="*/ 49 w 121"/>
                  <a:gd name="T41" fmla="*/ 128 h 128"/>
                  <a:gd name="T42" fmla="*/ 47 w 121"/>
                  <a:gd name="T43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1" h="128">
                    <a:moveTo>
                      <a:pt x="47" y="128"/>
                    </a:moveTo>
                    <a:cubicBezTo>
                      <a:pt x="37" y="128"/>
                      <a:pt x="28" y="125"/>
                      <a:pt x="22" y="118"/>
                    </a:cubicBezTo>
                    <a:cubicBezTo>
                      <a:pt x="14" y="110"/>
                      <a:pt x="14" y="110"/>
                      <a:pt x="14" y="110"/>
                    </a:cubicBezTo>
                    <a:cubicBezTo>
                      <a:pt x="0" y="96"/>
                      <a:pt x="0" y="72"/>
                      <a:pt x="14" y="5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70" y="2"/>
                      <a:pt x="81" y="0"/>
                      <a:pt x="89" y="0"/>
                    </a:cubicBezTo>
                    <a:cubicBezTo>
                      <a:pt x="100" y="1"/>
                      <a:pt x="111" y="7"/>
                      <a:pt x="119" y="18"/>
                    </a:cubicBezTo>
                    <a:cubicBezTo>
                      <a:pt x="121" y="21"/>
                      <a:pt x="120" y="25"/>
                      <a:pt x="118" y="27"/>
                    </a:cubicBezTo>
                    <a:cubicBezTo>
                      <a:pt x="115" y="29"/>
                      <a:pt x="111" y="28"/>
                      <a:pt x="109" y="26"/>
                    </a:cubicBezTo>
                    <a:cubicBezTo>
                      <a:pt x="103" y="17"/>
                      <a:pt x="96" y="13"/>
                      <a:pt x="88" y="12"/>
                    </a:cubicBezTo>
                    <a:cubicBezTo>
                      <a:pt x="81" y="12"/>
                      <a:pt x="73" y="15"/>
                      <a:pt x="66" y="22"/>
                    </a:cubicBezTo>
                    <a:cubicBezTo>
                      <a:pt x="22" y="66"/>
                      <a:pt x="22" y="66"/>
                      <a:pt x="22" y="66"/>
                    </a:cubicBezTo>
                    <a:cubicBezTo>
                      <a:pt x="13" y="76"/>
                      <a:pt x="13" y="92"/>
                      <a:pt x="22" y="102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35" y="114"/>
                      <a:pt x="41" y="117"/>
                      <a:pt x="48" y="116"/>
                    </a:cubicBezTo>
                    <a:cubicBezTo>
                      <a:pt x="56" y="116"/>
                      <a:pt x="63" y="112"/>
                      <a:pt x="70" y="106"/>
                    </a:cubicBezTo>
                    <a:cubicBezTo>
                      <a:pt x="102" y="74"/>
                      <a:pt x="102" y="74"/>
                      <a:pt x="102" y="74"/>
                    </a:cubicBezTo>
                    <a:cubicBezTo>
                      <a:pt x="104" y="71"/>
                      <a:pt x="108" y="71"/>
                      <a:pt x="110" y="74"/>
                    </a:cubicBezTo>
                    <a:cubicBezTo>
                      <a:pt x="113" y="76"/>
                      <a:pt x="113" y="80"/>
                      <a:pt x="110" y="82"/>
                    </a:cubicBezTo>
                    <a:cubicBezTo>
                      <a:pt x="78" y="114"/>
                      <a:pt x="78" y="114"/>
                      <a:pt x="78" y="114"/>
                    </a:cubicBezTo>
                    <a:cubicBezTo>
                      <a:pt x="70" y="123"/>
                      <a:pt x="59" y="128"/>
                      <a:pt x="49" y="128"/>
                    </a:cubicBezTo>
                    <a:cubicBezTo>
                      <a:pt x="48" y="128"/>
                      <a:pt x="47" y="128"/>
                      <a:pt x="47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1" name="Freeform 33"/>
              <p:cNvSpPr>
                <a:spLocks/>
              </p:cNvSpPr>
              <p:nvPr/>
            </p:nvSpPr>
            <p:spPr bwMode="auto">
              <a:xfrm>
                <a:off x="8769350" y="4130680"/>
                <a:ext cx="327025" cy="392113"/>
              </a:xfrm>
              <a:custGeom>
                <a:avLst/>
                <a:gdLst>
                  <a:gd name="T0" fmla="*/ 29 w 110"/>
                  <a:gd name="T1" fmla="*/ 132 h 132"/>
                  <a:gd name="T2" fmla="*/ 26 w 110"/>
                  <a:gd name="T3" fmla="*/ 132 h 132"/>
                  <a:gd name="T4" fmla="*/ 2 w 110"/>
                  <a:gd name="T5" fmla="*/ 118 h 132"/>
                  <a:gd name="T6" fmla="*/ 4 w 110"/>
                  <a:gd name="T7" fmla="*/ 110 h 132"/>
                  <a:gd name="T8" fmla="*/ 12 w 110"/>
                  <a:gd name="T9" fmla="*/ 112 h 132"/>
                  <a:gd name="T10" fmla="*/ 27 w 110"/>
                  <a:gd name="T11" fmla="*/ 120 h 132"/>
                  <a:gd name="T12" fmla="*/ 43 w 110"/>
                  <a:gd name="T13" fmla="*/ 115 h 132"/>
                  <a:gd name="T14" fmla="*/ 91 w 110"/>
                  <a:gd name="T15" fmla="*/ 67 h 132"/>
                  <a:gd name="T16" fmla="*/ 98 w 110"/>
                  <a:gd name="T17" fmla="*/ 51 h 132"/>
                  <a:gd name="T18" fmla="*/ 91 w 110"/>
                  <a:gd name="T19" fmla="*/ 35 h 132"/>
                  <a:gd name="T20" fmla="*/ 83 w 110"/>
                  <a:gd name="T21" fmla="*/ 27 h 132"/>
                  <a:gd name="T22" fmla="*/ 47 w 110"/>
                  <a:gd name="T23" fmla="*/ 23 h 132"/>
                  <a:gd name="T24" fmla="*/ 11 w 110"/>
                  <a:gd name="T25" fmla="*/ 59 h 132"/>
                  <a:gd name="T26" fmla="*/ 3 w 110"/>
                  <a:gd name="T27" fmla="*/ 59 h 132"/>
                  <a:gd name="T28" fmla="*/ 3 w 110"/>
                  <a:gd name="T29" fmla="*/ 51 h 132"/>
                  <a:gd name="T30" fmla="*/ 39 w 110"/>
                  <a:gd name="T31" fmla="*/ 15 h 132"/>
                  <a:gd name="T32" fmla="*/ 91 w 110"/>
                  <a:gd name="T33" fmla="*/ 19 h 132"/>
                  <a:gd name="T34" fmla="*/ 99 w 110"/>
                  <a:gd name="T35" fmla="*/ 27 h 132"/>
                  <a:gd name="T36" fmla="*/ 110 w 110"/>
                  <a:gd name="T37" fmla="*/ 51 h 132"/>
                  <a:gd name="T38" fmla="*/ 99 w 110"/>
                  <a:gd name="T39" fmla="*/ 75 h 132"/>
                  <a:gd name="T40" fmla="*/ 51 w 110"/>
                  <a:gd name="T41" fmla="*/ 123 h 132"/>
                  <a:gd name="T42" fmla="*/ 29 w 110"/>
                  <a:gd name="T43" fmla="*/ 132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" h="132">
                    <a:moveTo>
                      <a:pt x="29" y="132"/>
                    </a:moveTo>
                    <a:cubicBezTo>
                      <a:pt x="28" y="132"/>
                      <a:pt x="27" y="132"/>
                      <a:pt x="26" y="132"/>
                    </a:cubicBezTo>
                    <a:cubicBezTo>
                      <a:pt x="16" y="131"/>
                      <a:pt x="7" y="126"/>
                      <a:pt x="2" y="118"/>
                    </a:cubicBezTo>
                    <a:cubicBezTo>
                      <a:pt x="0" y="116"/>
                      <a:pt x="1" y="112"/>
                      <a:pt x="4" y="110"/>
                    </a:cubicBezTo>
                    <a:cubicBezTo>
                      <a:pt x="6" y="108"/>
                      <a:pt x="10" y="109"/>
                      <a:pt x="12" y="112"/>
                    </a:cubicBezTo>
                    <a:cubicBezTo>
                      <a:pt x="15" y="116"/>
                      <a:pt x="21" y="120"/>
                      <a:pt x="27" y="120"/>
                    </a:cubicBezTo>
                    <a:cubicBezTo>
                      <a:pt x="33" y="121"/>
                      <a:pt x="39" y="119"/>
                      <a:pt x="43" y="115"/>
                    </a:cubicBezTo>
                    <a:cubicBezTo>
                      <a:pt x="91" y="67"/>
                      <a:pt x="91" y="67"/>
                      <a:pt x="91" y="67"/>
                    </a:cubicBezTo>
                    <a:cubicBezTo>
                      <a:pt x="95" y="62"/>
                      <a:pt x="98" y="57"/>
                      <a:pt x="98" y="51"/>
                    </a:cubicBezTo>
                    <a:cubicBezTo>
                      <a:pt x="98" y="45"/>
                      <a:pt x="95" y="40"/>
                      <a:pt x="91" y="35"/>
                    </a:cubicBezTo>
                    <a:cubicBezTo>
                      <a:pt x="83" y="27"/>
                      <a:pt x="83" y="27"/>
                      <a:pt x="83" y="27"/>
                    </a:cubicBezTo>
                    <a:cubicBezTo>
                      <a:pt x="73" y="18"/>
                      <a:pt x="57" y="14"/>
                      <a:pt x="47" y="23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9" y="62"/>
                      <a:pt x="5" y="62"/>
                      <a:pt x="3" y="59"/>
                    </a:cubicBezTo>
                    <a:cubicBezTo>
                      <a:pt x="0" y="57"/>
                      <a:pt x="0" y="53"/>
                      <a:pt x="3" y="51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53" y="0"/>
                      <a:pt x="78" y="5"/>
                      <a:pt x="91" y="19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106" y="34"/>
                      <a:pt x="110" y="42"/>
                      <a:pt x="110" y="51"/>
                    </a:cubicBezTo>
                    <a:cubicBezTo>
                      <a:pt x="110" y="60"/>
                      <a:pt x="106" y="68"/>
                      <a:pt x="99" y="75"/>
                    </a:cubicBezTo>
                    <a:cubicBezTo>
                      <a:pt x="51" y="123"/>
                      <a:pt x="51" y="123"/>
                      <a:pt x="51" y="123"/>
                    </a:cubicBezTo>
                    <a:cubicBezTo>
                      <a:pt x="45" y="129"/>
                      <a:pt x="38" y="132"/>
                      <a:pt x="29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69" name="Group 188"/>
            <p:cNvGrpSpPr/>
            <p:nvPr/>
          </p:nvGrpSpPr>
          <p:grpSpPr>
            <a:xfrm>
              <a:off x="3321843" y="4203273"/>
              <a:ext cx="299363" cy="282419"/>
              <a:chOff x="3498850" y="1541463"/>
              <a:chExt cx="504825" cy="476250"/>
            </a:xfrm>
            <a:solidFill>
              <a:srgbClr val="DDDBDB"/>
            </a:solidFill>
          </p:grpSpPr>
          <p:sp>
            <p:nvSpPr>
              <p:cNvPr id="98" name="Oval 5"/>
              <p:cNvSpPr>
                <a:spLocks noChangeArrowheads="1"/>
              </p:cNvSpPr>
              <p:nvPr/>
            </p:nvSpPr>
            <p:spPr bwMode="auto">
              <a:xfrm>
                <a:off x="3743325" y="1801813"/>
                <a:ext cx="61913" cy="619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9" name="Freeform 6"/>
              <p:cNvSpPr>
                <a:spLocks noEditPoints="1"/>
              </p:cNvSpPr>
              <p:nvPr/>
            </p:nvSpPr>
            <p:spPr bwMode="auto">
              <a:xfrm>
                <a:off x="3498850" y="1541463"/>
                <a:ext cx="504825" cy="476250"/>
              </a:xfrm>
              <a:custGeom>
                <a:avLst/>
                <a:gdLst>
                  <a:gd name="T0" fmla="*/ 116 w 132"/>
                  <a:gd name="T1" fmla="*/ 48 h 124"/>
                  <a:gd name="T2" fmla="*/ 116 w 132"/>
                  <a:gd name="T3" fmla="*/ 22 h 124"/>
                  <a:gd name="T4" fmla="*/ 104 w 132"/>
                  <a:gd name="T5" fmla="*/ 0 h 124"/>
                  <a:gd name="T6" fmla="*/ 22 w 132"/>
                  <a:gd name="T7" fmla="*/ 0 h 124"/>
                  <a:gd name="T8" fmla="*/ 0 w 132"/>
                  <a:gd name="T9" fmla="*/ 102 h 124"/>
                  <a:gd name="T10" fmla="*/ 94 w 132"/>
                  <a:gd name="T11" fmla="*/ 124 h 124"/>
                  <a:gd name="T12" fmla="*/ 116 w 132"/>
                  <a:gd name="T13" fmla="*/ 96 h 124"/>
                  <a:gd name="T14" fmla="*/ 116 w 132"/>
                  <a:gd name="T15" fmla="*/ 48 h 124"/>
                  <a:gd name="T16" fmla="*/ 88 w 132"/>
                  <a:gd name="T17" fmla="*/ 8 h 124"/>
                  <a:gd name="T18" fmla="*/ 108 w 132"/>
                  <a:gd name="T19" fmla="*/ 12 h 124"/>
                  <a:gd name="T20" fmla="*/ 108 w 132"/>
                  <a:gd name="T21" fmla="*/ 24 h 124"/>
                  <a:gd name="T22" fmla="*/ 104 w 132"/>
                  <a:gd name="T23" fmla="*/ 36 h 124"/>
                  <a:gd name="T24" fmla="*/ 104 w 132"/>
                  <a:gd name="T25" fmla="*/ 32 h 124"/>
                  <a:gd name="T26" fmla="*/ 104 w 132"/>
                  <a:gd name="T27" fmla="*/ 16 h 124"/>
                  <a:gd name="T28" fmla="*/ 16 w 132"/>
                  <a:gd name="T29" fmla="*/ 12 h 124"/>
                  <a:gd name="T30" fmla="*/ 12 w 132"/>
                  <a:gd name="T31" fmla="*/ 24 h 124"/>
                  <a:gd name="T32" fmla="*/ 8 w 132"/>
                  <a:gd name="T33" fmla="*/ 22 h 124"/>
                  <a:gd name="T34" fmla="*/ 100 w 132"/>
                  <a:gd name="T35" fmla="*/ 20 h 124"/>
                  <a:gd name="T36" fmla="*/ 16 w 132"/>
                  <a:gd name="T37" fmla="*/ 16 h 124"/>
                  <a:gd name="T38" fmla="*/ 100 w 132"/>
                  <a:gd name="T39" fmla="*/ 20 h 124"/>
                  <a:gd name="T40" fmla="*/ 100 w 132"/>
                  <a:gd name="T41" fmla="*/ 28 h 124"/>
                  <a:gd name="T42" fmla="*/ 16 w 132"/>
                  <a:gd name="T43" fmla="*/ 24 h 124"/>
                  <a:gd name="T44" fmla="*/ 100 w 132"/>
                  <a:gd name="T45" fmla="*/ 32 h 124"/>
                  <a:gd name="T46" fmla="*/ 88 w 132"/>
                  <a:gd name="T47" fmla="*/ 36 h 124"/>
                  <a:gd name="T48" fmla="*/ 16 w 132"/>
                  <a:gd name="T49" fmla="*/ 35 h 124"/>
                  <a:gd name="T50" fmla="*/ 100 w 132"/>
                  <a:gd name="T51" fmla="*/ 32 h 124"/>
                  <a:gd name="T52" fmla="*/ 94 w 132"/>
                  <a:gd name="T53" fmla="*/ 116 h 124"/>
                  <a:gd name="T54" fmla="*/ 8 w 132"/>
                  <a:gd name="T55" fmla="*/ 102 h 124"/>
                  <a:gd name="T56" fmla="*/ 22 w 132"/>
                  <a:gd name="T57" fmla="*/ 44 h 124"/>
                  <a:gd name="T58" fmla="*/ 104 w 132"/>
                  <a:gd name="T59" fmla="*/ 44 h 124"/>
                  <a:gd name="T60" fmla="*/ 108 w 132"/>
                  <a:gd name="T61" fmla="*/ 56 h 124"/>
                  <a:gd name="T62" fmla="*/ 52 w 132"/>
                  <a:gd name="T63" fmla="*/ 76 h 124"/>
                  <a:gd name="T64" fmla="*/ 108 w 132"/>
                  <a:gd name="T65" fmla="*/ 96 h 124"/>
                  <a:gd name="T66" fmla="*/ 113 w 132"/>
                  <a:gd name="T67" fmla="*/ 88 h 124"/>
                  <a:gd name="T68" fmla="*/ 60 w 132"/>
                  <a:gd name="T69" fmla="*/ 76 h 124"/>
                  <a:gd name="T70" fmla="*/ 108 w 132"/>
                  <a:gd name="T71" fmla="*/ 64 h 124"/>
                  <a:gd name="T72" fmla="*/ 115 w 132"/>
                  <a:gd name="T73" fmla="*/ 59 h 124"/>
                  <a:gd name="T74" fmla="*/ 120 w 132"/>
                  <a:gd name="T75" fmla="*/ 7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2" h="124">
                    <a:moveTo>
                      <a:pt x="116" y="48"/>
                    </a:moveTo>
                    <a:cubicBezTo>
                      <a:pt x="116" y="48"/>
                      <a:pt x="116" y="48"/>
                      <a:pt x="116" y="48"/>
                    </a:cubicBezTo>
                    <a:cubicBezTo>
                      <a:pt x="116" y="24"/>
                      <a:pt x="116" y="24"/>
                      <a:pt x="116" y="24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5"/>
                      <a:pt x="111" y="0"/>
                      <a:pt x="104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14"/>
                      <a:pt x="10" y="124"/>
                      <a:pt x="22" y="124"/>
                    </a:cubicBezTo>
                    <a:cubicBezTo>
                      <a:pt x="94" y="124"/>
                      <a:pt x="94" y="124"/>
                      <a:pt x="94" y="124"/>
                    </a:cubicBezTo>
                    <a:cubicBezTo>
                      <a:pt x="106" y="124"/>
                      <a:pt x="116" y="114"/>
                      <a:pt x="116" y="102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32" y="84"/>
                      <a:pt x="132" y="60"/>
                      <a:pt x="116" y="48"/>
                    </a:cubicBezTo>
                    <a:close/>
                    <a:moveTo>
                      <a:pt x="22" y="8"/>
                    </a:moveTo>
                    <a:cubicBezTo>
                      <a:pt x="88" y="8"/>
                      <a:pt x="88" y="8"/>
                      <a:pt x="88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6" y="8"/>
                      <a:pt x="108" y="10"/>
                      <a:pt x="108" y="1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7" y="36"/>
                      <a:pt x="105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4" y="14"/>
                      <a:pt x="102" y="12"/>
                      <a:pt x="100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4" y="12"/>
                      <a:pt x="12" y="14"/>
                      <a:pt x="12" y="16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0" y="29"/>
                      <a:pt x="8" y="26"/>
                      <a:pt x="8" y="22"/>
                    </a:cubicBezTo>
                    <a:cubicBezTo>
                      <a:pt x="8" y="14"/>
                      <a:pt x="14" y="8"/>
                      <a:pt x="22" y="8"/>
                    </a:cubicBezTo>
                    <a:close/>
                    <a:moveTo>
                      <a:pt x="100" y="20"/>
                    </a:move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00" y="16"/>
                      <a:pt x="100" y="16"/>
                      <a:pt x="100" y="16"/>
                    </a:cubicBezTo>
                    <a:lnTo>
                      <a:pt x="100" y="20"/>
                    </a:lnTo>
                    <a:close/>
                    <a:moveTo>
                      <a:pt x="100" y="24"/>
                    </a:moveTo>
                    <a:cubicBezTo>
                      <a:pt x="100" y="28"/>
                      <a:pt x="100" y="28"/>
                      <a:pt x="100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4"/>
                      <a:pt x="16" y="24"/>
                      <a:pt x="16" y="24"/>
                    </a:cubicBezTo>
                    <a:lnTo>
                      <a:pt x="100" y="24"/>
                    </a:lnTo>
                    <a:close/>
                    <a:moveTo>
                      <a:pt x="100" y="32"/>
                    </a:moveTo>
                    <a:cubicBezTo>
                      <a:pt x="100" y="36"/>
                      <a:pt x="100" y="36"/>
                      <a:pt x="100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0" y="36"/>
                      <a:pt x="18" y="35"/>
                      <a:pt x="16" y="35"/>
                    </a:cubicBezTo>
                    <a:cubicBezTo>
                      <a:pt x="16" y="32"/>
                      <a:pt x="16" y="32"/>
                      <a:pt x="16" y="32"/>
                    </a:cubicBezTo>
                    <a:lnTo>
                      <a:pt x="100" y="32"/>
                    </a:lnTo>
                    <a:close/>
                    <a:moveTo>
                      <a:pt x="108" y="102"/>
                    </a:moveTo>
                    <a:cubicBezTo>
                      <a:pt x="108" y="110"/>
                      <a:pt x="102" y="116"/>
                      <a:pt x="94" y="116"/>
                    </a:cubicBezTo>
                    <a:cubicBezTo>
                      <a:pt x="22" y="116"/>
                      <a:pt x="22" y="116"/>
                      <a:pt x="22" y="116"/>
                    </a:cubicBezTo>
                    <a:cubicBezTo>
                      <a:pt x="14" y="116"/>
                      <a:pt x="8" y="110"/>
                      <a:pt x="8" y="10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2" y="42"/>
                      <a:pt x="17" y="44"/>
                      <a:pt x="22" y="4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6" y="44"/>
                      <a:pt x="108" y="46"/>
                      <a:pt x="108" y="48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61" y="56"/>
                      <a:pt x="52" y="65"/>
                      <a:pt x="52" y="76"/>
                    </a:cubicBezTo>
                    <a:cubicBezTo>
                      <a:pt x="52" y="87"/>
                      <a:pt x="61" y="96"/>
                      <a:pt x="72" y="96"/>
                    </a:cubicBezTo>
                    <a:cubicBezTo>
                      <a:pt x="108" y="96"/>
                      <a:pt x="108" y="96"/>
                      <a:pt x="108" y="96"/>
                    </a:cubicBezTo>
                    <a:lnTo>
                      <a:pt x="108" y="102"/>
                    </a:lnTo>
                    <a:close/>
                    <a:moveTo>
                      <a:pt x="113" y="88"/>
                    </a:moveTo>
                    <a:cubicBezTo>
                      <a:pt x="72" y="88"/>
                      <a:pt x="72" y="88"/>
                      <a:pt x="72" y="88"/>
                    </a:cubicBezTo>
                    <a:cubicBezTo>
                      <a:pt x="65" y="88"/>
                      <a:pt x="60" y="83"/>
                      <a:pt x="60" y="76"/>
                    </a:cubicBezTo>
                    <a:cubicBezTo>
                      <a:pt x="60" y="69"/>
                      <a:pt x="65" y="64"/>
                      <a:pt x="72" y="64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10" y="64"/>
                      <a:pt x="113" y="63"/>
                      <a:pt x="114" y="61"/>
                    </a:cubicBezTo>
                    <a:cubicBezTo>
                      <a:pt x="115" y="60"/>
                      <a:pt x="115" y="60"/>
                      <a:pt x="115" y="59"/>
                    </a:cubicBezTo>
                    <a:cubicBezTo>
                      <a:pt x="115" y="59"/>
                      <a:pt x="116" y="59"/>
                      <a:pt x="116" y="59"/>
                    </a:cubicBezTo>
                    <a:cubicBezTo>
                      <a:pt x="118" y="62"/>
                      <a:pt x="120" y="67"/>
                      <a:pt x="120" y="72"/>
                    </a:cubicBezTo>
                    <a:cubicBezTo>
                      <a:pt x="120" y="78"/>
                      <a:pt x="118" y="84"/>
                      <a:pt x="113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70" name="Freeform 153"/>
            <p:cNvSpPr>
              <a:spLocks/>
            </p:cNvSpPr>
            <p:nvPr/>
          </p:nvSpPr>
          <p:spPr bwMode="auto">
            <a:xfrm>
              <a:off x="3600272" y="3954484"/>
              <a:ext cx="455728" cy="455728"/>
            </a:xfrm>
            <a:custGeom>
              <a:avLst/>
              <a:gdLst>
                <a:gd name="T0" fmla="*/ 50 w 62"/>
                <a:gd name="T1" fmla="*/ 49 h 62"/>
                <a:gd name="T2" fmla="*/ 44 w 62"/>
                <a:gd name="T3" fmla="*/ 54 h 62"/>
                <a:gd name="T4" fmla="*/ 24 w 62"/>
                <a:gd name="T5" fmla="*/ 54 h 62"/>
                <a:gd name="T6" fmla="*/ 21 w 62"/>
                <a:gd name="T7" fmla="*/ 50 h 62"/>
                <a:gd name="T8" fmla="*/ 24 w 62"/>
                <a:gd name="T9" fmla="*/ 42 h 62"/>
                <a:gd name="T10" fmla="*/ 56 w 62"/>
                <a:gd name="T11" fmla="*/ 42 h 62"/>
                <a:gd name="T12" fmla="*/ 62 w 62"/>
                <a:gd name="T13" fmla="*/ 14 h 62"/>
                <a:gd name="T14" fmla="*/ 11 w 62"/>
                <a:gd name="T15" fmla="*/ 7 h 62"/>
                <a:gd name="T16" fmla="*/ 7 w 62"/>
                <a:gd name="T17" fmla="*/ 5 h 62"/>
                <a:gd name="T18" fmla="*/ 7 w 62"/>
                <a:gd name="T19" fmla="*/ 4 h 62"/>
                <a:gd name="T20" fmla="*/ 4 w 62"/>
                <a:gd name="T21" fmla="*/ 0 h 62"/>
                <a:gd name="T22" fmla="*/ 0 w 62"/>
                <a:gd name="T23" fmla="*/ 4 h 62"/>
                <a:gd name="T24" fmla="*/ 4 w 62"/>
                <a:gd name="T25" fmla="*/ 8 h 62"/>
                <a:gd name="T26" fmla="*/ 4 w 62"/>
                <a:gd name="T27" fmla="*/ 8 h 62"/>
                <a:gd name="T28" fmla="*/ 9 w 62"/>
                <a:gd name="T29" fmla="*/ 11 h 62"/>
                <a:gd name="T30" fmla="*/ 17 w 62"/>
                <a:gd name="T31" fmla="*/ 42 h 62"/>
                <a:gd name="T32" fmla="*/ 19 w 62"/>
                <a:gd name="T33" fmla="*/ 42 h 62"/>
                <a:gd name="T34" fmla="*/ 17 w 62"/>
                <a:gd name="T35" fmla="*/ 49 h 62"/>
                <a:gd name="T36" fmla="*/ 17 w 62"/>
                <a:gd name="T37" fmla="*/ 49 h 62"/>
                <a:gd name="T38" fmla="*/ 10 w 62"/>
                <a:gd name="T39" fmla="*/ 55 h 62"/>
                <a:gd name="T40" fmla="*/ 17 w 62"/>
                <a:gd name="T41" fmla="*/ 62 h 62"/>
                <a:gd name="T42" fmla="*/ 23 w 62"/>
                <a:gd name="T43" fmla="*/ 58 h 62"/>
                <a:gd name="T44" fmla="*/ 44 w 62"/>
                <a:gd name="T45" fmla="*/ 58 h 62"/>
                <a:gd name="T46" fmla="*/ 50 w 62"/>
                <a:gd name="T47" fmla="*/ 62 h 62"/>
                <a:gd name="T48" fmla="*/ 57 w 62"/>
                <a:gd name="T49" fmla="*/ 55 h 62"/>
                <a:gd name="T50" fmla="*/ 50 w 62"/>
                <a:gd name="T51" fmla="*/ 4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62">
                  <a:moveTo>
                    <a:pt x="50" y="49"/>
                  </a:moveTo>
                  <a:cubicBezTo>
                    <a:pt x="47" y="49"/>
                    <a:pt x="45" y="51"/>
                    <a:pt x="4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2"/>
                    <a:pt x="22" y="51"/>
                    <a:pt x="21" y="50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3" y="49"/>
                    <a:pt x="10" y="52"/>
                    <a:pt x="10" y="55"/>
                  </a:cubicBezTo>
                  <a:cubicBezTo>
                    <a:pt x="10" y="59"/>
                    <a:pt x="13" y="62"/>
                    <a:pt x="17" y="62"/>
                  </a:cubicBezTo>
                  <a:cubicBezTo>
                    <a:pt x="20" y="62"/>
                    <a:pt x="22" y="60"/>
                    <a:pt x="23" y="58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5" y="60"/>
                    <a:pt x="47" y="62"/>
                    <a:pt x="50" y="62"/>
                  </a:cubicBezTo>
                  <a:cubicBezTo>
                    <a:pt x="54" y="62"/>
                    <a:pt x="57" y="59"/>
                    <a:pt x="57" y="55"/>
                  </a:cubicBezTo>
                  <a:cubicBezTo>
                    <a:pt x="57" y="52"/>
                    <a:pt x="54" y="49"/>
                    <a:pt x="50" y="49"/>
                  </a:cubicBez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1" name="Freeform 163"/>
            <p:cNvSpPr>
              <a:spLocks/>
            </p:cNvSpPr>
            <p:nvPr/>
          </p:nvSpPr>
          <p:spPr bwMode="auto">
            <a:xfrm rot="5400000">
              <a:off x="3709384" y="4436283"/>
              <a:ext cx="200612" cy="302415"/>
            </a:xfrm>
            <a:custGeom>
              <a:avLst/>
              <a:gdLst>
                <a:gd name="T0" fmla="*/ 77 w 80"/>
                <a:gd name="T1" fmla="*/ 20 h 120"/>
                <a:gd name="T2" fmla="*/ 67 w 80"/>
                <a:gd name="T3" fmla="*/ 20 h 120"/>
                <a:gd name="T4" fmla="*/ 64 w 80"/>
                <a:gd name="T5" fmla="*/ 24 h 120"/>
                <a:gd name="T6" fmla="*/ 64 w 80"/>
                <a:gd name="T7" fmla="*/ 32 h 120"/>
                <a:gd name="T8" fmla="*/ 67 w 80"/>
                <a:gd name="T9" fmla="*/ 36 h 120"/>
                <a:gd name="T10" fmla="*/ 68 w 80"/>
                <a:gd name="T11" fmla="*/ 36 h 120"/>
                <a:gd name="T12" fmla="*/ 52 w 80"/>
                <a:gd name="T13" fmla="*/ 56 h 120"/>
                <a:gd name="T14" fmla="*/ 44 w 80"/>
                <a:gd name="T15" fmla="*/ 60 h 120"/>
                <a:gd name="T16" fmla="*/ 44 w 80"/>
                <a:gd name="T17" fmla="*/ 21 h 120"/>
                <a:gd name="T18" fmla="*/ 56 w 80"/>
                <a:gd name="T19" fmla="*/ 21 h 120"/>
                <a:gd name="T20" fmla="*/ 40 w 80"/>
                <a:gd name="T21" fmla="*/ 0 h 120"/>
                <a:gd name="T22" fmla="*/ 24 w 80"/>
                <a:gd name="T23" fmla="*/ 21 h 120"/>
                <a:gd name="T24" fmla="*/ 36 w 80"/>
                <a:gd name="T25" fmla="*/ 21 h 120"/>
                <a:gd name="T26" fmla="*/ 36 w 80"/>
                <a:gd name="T27" fmla="*/ 75 h 120"/>
                <a:gd name="T28" fmla="*/ 29 w 80"/>
                <a:gd name="T29" fmla="*/ 71 h 120"/>
                <a:gd name="T30" fmla="*/ 12 w 80"/>
                <a:gd name="T31" fmla="*/ 51 h 120"/>
                <a:gd name="T32" fmla="*/ 16 w 80"/>
                <a:gd name="T33" fmla="*/ 46 h 120"/>
                <a:gd name="T34" fmla="*/ 8 w 80"/>
                <a:gd name="T35" fmla="*/ 40 h 120"/>
                <a:gd name="T36" fmla="*/ 0 w 80"/>
                <a:gd name="T37" fmla="*/ 46 h 120"/>
                <a:gd name="T38" fmla="*/ 4 w 80"/>
                <a:gd name="T39" fmla="*/ 51 h 120"/>
                <a:gd name="T40" fmla="*/ 25 w 80"/>
                <a:gd name="T41" fmla="*/ 78 h 120"/>
                <a:gd name="T42" fmla="*/ 36 w 80"/>
                <a:gd name="T43" fmla="*/ 88 h 120"/>
                <a:gd name="T44" fmla="*/ 36 w 80"/>
                <a:gd name="T45" fmla="*/ 97 h 120"/>
                <a:gd name="T46" fmla="*/ 28 w 80"/>
                <a:gd name="T47" fmla="*/ 108 h 120"/>
                <a:gd name="T48" fmla="*/ 40 w 80"/>
                <a:gd name="T49" fmla="*/ 120 h 120"/>
                <a:gd name="T50" fmla="*/ 52 w 80"/>
                <a:gd name="T51" fmla="*/ 108 h 120"/>
                <a:gd name="T52" fmla="*/ 44 w 80"/>
                <a:gd name="T53" fmla="*/ 97 h 120"/>
                <a:gd name="T54" fmla="*/ 44 w 80"/>
                <a:gd name="T55" fmla="*/ 74 h 120"/>
                <a:gd name="T56" fmla="*/ 56 w 80"/>
                <a:gd name="T57" fmla="*/ 63 h 120"/>
                <a:gd name="T58" fmla="*/ 76 w 80"/>
                <a:gd name="T59" fmla="*/ 36 h 120"/>
                <a:gd name="T60" fmla="*/ 77 w 80"/>
                <a:gd name="T61" fmla="*/ 36 h 120"/>
                <a:gd name="T62" fmla="*/ 80 w 80"/>
                <a:gd name="T63" fmla="*/ 32 h 120"/>
                <a:gd name="T64" fmla="*/ 80 w 80"/>
                <a:gd name="T65" fmla="*/ 24 h 120"/>
                <a:gd name="T66" fmla="*/ 77 w 80"/>
                <a:gd name="T67" fmla="*/ 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0" h="120">
                  <a:moveTo>
                    <a:pt x="77" y="20"/>
                  </a:moveTo>
                  <a:cubicBezTo>
                    <a:pt x="67" y="20"/>
                    <a:pt x="67" y="20"/>
                    <a:pt x="67" y="20"/>
                  </a:cubicBezTo>
                  <a:cubicBezTo>
                    <a:pt x="65" y="20"/>
                    <a:pt x="64" y="22"/>
                    <a:pt x="64" y="24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34"/>
                    <a:pt x="65" y="36"/>
                    <a:pt x="67" y="36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8" y="47"/>
                    <a:pt x="60" y="51"/>
                    <a:pt x="52" y="56"/>
                  </a:cubicBezTo>
                  <a:cubicBezTo>
                    <a:pt x="49" y="57"/>
                    <a:pt x="46" y="59"/>
                    <a:pt x="44" y="60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4" y="73"/>
                    <a:pt x="31" y="72"/>
                    <a:pt x="29" y="71"/>
                  </a:cubicBezTo>
                  <a:cubicBezTo>
                    <a:pt x="21" y="66"/>
                    <a:pt x="13" y="62"/>
                    <a:pt x="12" y="51"/>
                  </a:cubicBezTo>
                  <a:cubicBezTo>
                    <a:pt x="14" y="50"/>
                    <a:pt x="16" y="48"/>
                    <a:pt x="16" y="46"/>
                  </a:cubicBezTo>
                  <a:cubicBezTo>
                    <a:pt x="16" y="43"/>
                    <a:pt x="12" y="40"/>
                    <a:pt x="8" y="40"/>
                  </a:cubicBezTo>
                  <a:cubicBezTo>
                    <a:pt x="4" y="40"/>
                    <a:pt x="0" y="43"/>
                    <a:pt x="0" y="46"/>
                  </a:cubicBezTo>
                  <a:cubicBezTo>
                    <a:pt x="0" y="48"/>
                    <a:pt x="2" y="50"/>
                    <a:pt x="4" y="51"/>
                  </a:cubicBezTo>
                  <a:cubicBezTo>
                    <a:pt x="6" y="67"/>
                    <a:pt x="17" y="73"/>
                    <a:pt x="25" y="78"/>
                  </a:cubicBezTo>
                  <a:cubicBezTo>
                    <a:pt x="32" y="81"/>
                    <a:pt x="36" y="84"/>
                    <a:pt x="36" y="88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1" y="98"/>
                    <a:pt x="28" y="103"/>
                    <a:pt x="28" y="108"/>
                  </a:cubicBezTo>
                  <a:cubicBezTo>
                    <a:pt x="28" y="115"/>
                    <a:pt x="33" y="120"/>
                    <a:pt x="40" y="120"/>
                  </a:cubicBezTo>
                  <a:cubicBezTo>
                    <a:pt x="47" y="120"/>
                    <a:pt x="52" y="115"/>
                    <a:pt x="52" y="108"/>
                  </a:cubicBezTo>
                  <a:cubicBezTo>
                    <a:pt x="52" y="103"/>
                    <a:pt x="49" y="98"/>
                    <a:pt x="44" y="97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69"/>
                    <a:pt x="48" y="67"/>
                    <a:pt x="56" y="63"/>
                  </a:cubicBezTo>
                  <a:cubicBezTo>
                    <a:pt x="65" y="58"/>
                    <a:pt x="76" y="52"/>
                    <a:pt x="76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9" y="36"/>
                    <a:pt x="80" y="34"/>
                    <a:pt x="80" y="32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0" y="22"/>
                    <a:pt x="79" y="20"/>
                    <a:pt x="77" y="20"/>
                  </a:cubicBez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2" name="Freeform 152"/>
            <p:cNvSpPr>
              <a:spLocks noEditPoints="1"/>
            </p:cNvSpPr>
            <p:nvPr/>
          </p:nvSpPr>
          <p:spPr bwMode="auto">
            <a:xfrm>
              <a:off x="4117025" y="4059495"/>
              <a:ext cx="366157" cy="368581"/>
            </a:xfrm>
            <a:custGeom>
              <a:avLst/>
              <a:gdLst>
                <a:gd name="T0" fmla="*/ 56 w 64"/>
                <a:gd name="T1" fmla="*/ 20 h 64"/>
                <a:gd name="T2" fmla="*/ 44 w 64"/>
                <a:gd name="T3" fmla="*/ 16 h 64"/>
                <a:gd name="T4" fmla="*/ 52 w 64"/>
                <a:gd name="T5" fmla="*/ 12 h 64"/>
                <a:gd name="T6" fmla="*/ 28 w 64"/>
                <a:gd name="T7" fmla="*/ 0 h 64"/>
                <a:gd name="T8" fmla="*/ 37 w 64"/>
                <a:gd name="T9" fmla="*/ 12 h 64"/>
                <a:gd name="T10" fmla="*/ 12 w 64"/>
                <a:gd name="T11" fmla="*/ 16 h 64"/>
                <a:gd name="T12" fmla="*/ 4 w 64"/>
                <a:gd name="T13" fmla="*/ 48 h 64"/>
                <a:gd name="T14" fmla="*/ 0 w 64"/>
                <a:gd name="T15" fmla="*/ 64 h 64"/>
                <a:gd name="T16" fmla="*/ 64 w 64"/>
                <a:gd name="T17" fmla="*/ 48 h 64"/>
                <a:gd name="T18" fmla="*/ 44 w 64"/>
                <a:gd name="T19" fmla="*/ 24 h 64"/>
                <a:gd name="T20" fmla="*/ 48 w 64"/>
                <a:gd name="T21" fmla="*/ 28 h 64"/>
                <a:gd name="T22" fmla="*/ 44 w 64"/>
                <a:gd name="T23" fmla="*/ 24 h 64"/>
                <a:gd name="T24" fmla="*/ 48 w 64"/>
                <a:gd name="T25" fmla="*/ 32 h 64"/>
                <a:gd name="T26" fmla="*/ 44 w 64"/>
                <a:gd name="T27" fmla="*/ 36 h 64"/>
                <a:gd name="T28" fmla="*/ 44 w 64"/>
                <a:gd name="T29" fmla="*/ 40 h 64"/>
                <a:gd name="T30" fmla="*/ 48 w 64"/>
                <a:gd name="T31" fmla="*/ 44 h 64"/>
                <a:gd name="T32" fmla="*/ 44 w 64"/>
                <a:gd name="T33" fmla="*/ 40 h 64"/>
                <a:gd name="T34" fmla="*/ 32 w 64"/>
                <a:gd name="T35" fmla="*/ 4 h 64"/>
                <a:gd name="T36" fmla="*/ 48 w 64"/>
                <a:gd name="T37" fmla="*/ 8 h 64"/>
                <a:gd name="T38" fmla="*/ 36 w 64"/>
                <a:gd name="T39" fmla="*/ 24 h 64"/>
                <a:gd name="T40" fmla="*/ 40 w 64"/>
                <a:gd name="T41" fmla="*/ 28 h 64"/>
                <a:gd name="T42" fmla="*/ 36 w 64"/>
                <a:gd name="T43" fmla="*/ 24 h 64"/>
                <a:gd name="T44" fmla="*/ 40 w 64"/>
                <a:gd name="T45" fmla="*/ 32 h 64"/>
                <a:gd name="T46" fmla="*/ 36 w 64"/>
                <a:gd name="T47" fmla="*/ 36 h 64"/>
                <a:gd name="T48" fmla="*/ 36 w 64"/>
                <a:gd name="T49" fmla="*/ 40 h 64"/>
                <a:gd name="T50" fmla="*/ 40 w 64"/>
                <a:gd name="T51" fmla="*/ 44 h 64"/>
                <a:gd name="T52" fmla="*/ 36 w 64"/>
                <a:gd name="T53" fmla="*/ 40 h 64"/>
                <a:gd name="T54" fmla="*/ 28 w 64"/>
                <a:gd name="T55" fmla="*/ 24 h 64"/>
                <a:gd name="T56" fmla="*/ 12 w 64"/>
                <a:gd name="T57" fmla="*/ 32 h 64"/>
                <a:gd name="T58" fmla="*/ 60 w 64"/>
                <a:gd name="T59" fmla="*/ 56 h 64"/>
                <a:gd name="T60" fmla="*/ 4 w 64"/>
                <a:gd name="T61" fmla="*/ 52 h 64"/>
                <a:gd name="T62" fmla="*/ 60 w 64"/>
                <a:gd name="T63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4" h="64">
                  <a:moveTo>
                    <a:pt x="60" y="48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6" y="18"/>
                    <a:pt x="54" y="16"/>
                    <a:pt x="52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0" y="16"/>
                    <a:pt x="8" y="18"/>
                    <a:pt x="8" y="20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48"/>
                    <a:pt x="64" y="48"/>
                    <a:pt x="64" y="48"/>
                  </a:cubicBezTo>
                  <a:lnTo>
                    <a:pt x="60" y="48"/>
                  </a:lnTo>
                  <a:close/>
                  <a:moveTo>
                    <a:pt x="44" y="24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4" y="28"/>
                    <a:pt x="44" y="28"/>
                    <a:pt x="44" y="28"/>
                  </a:cubicBezTo>
                  <a:lnTo>
                    <a:pt x="44" y="24"/>
                  </a:lnTo>
                  <a:close/>
                  <a:moveTo>
                    <a:pt x="44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4" y="36"/>
                    <a:pt x="44" y="36"/>
                    <a:pt x="44" y="36"/>
                  </a:cubicBezTo>
                  <a:lnTo>
                    <a:pt x="44" y="32"/>
                  </a:lnTo>
                  <a:close/>
                  <a:moveTo>
                    <a:pt x="44" y="40"/>
                  </a:moveTo>
                  <a:cubicBezTo>
                    <a:pt x="48" y="40"/>
                    <a:pt x="48" y="40"/>
                    <a:pt x="48" y="40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4" y="44"/>
                    <a:pt x="44" y="44"/>
                    <a:pt x="44" y="44"/>
                  </a:cubicBezTo>
                  <a:lnTo>
                    <a:pt x="44" y="40"/>
                  </a:lnTo>
                  <a:close/>
                  <a:moveTo>
                    <a:pt x="32" y="8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lnTo>
                    <a:pt x="32" y="8"/>
                  </a:lnTo>
                  <a:close/>
                  <a:moveTo>
                    <a:pt x="36" y="24"/>
                  </a:moveTo>
                  <a:cubicBezTo>
                    <a:pt x="40" y="24"/>
                    <a:pt x="40" y="24"/>
                    <a:pt x="40" y="24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36" y="28"/>
                    <a:pt x="36" y="28"/>
                    <a:pt x="36" y="28"/>
                  </a:cubicBezTo>
                  <a:lnTo>
                    <a:pt x="36" y="24"/>
                  </a:lnTo>
                  <a:close/>
                  <a:moveTo>
                    <a:pt x="36" y="32"/>
                  </a:moveTo>
                  <a:cubicBezTo>
                    <a:pt x="40" y="32"/>
                    <a:pt x="40" y="32"/>
                    <a:pt x="40" y="32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6" y="36"/>
                    <a:pt x="36" y="36"/>
                    <a:pt x="36" y="36"/>
                  </a:cubicBezTo>
                  <a:lnTo>
                    <a:pt x="36" y="32"/>
                  </a:lnTo>
                  <a:close/>
                  <a:moveTo>
                    <a:pt x="36" y="40"/>
                  </a:moveTo>
                  <a:cubicBezTo>
                    <a:pt x="40" y="40"/>
                    <a:pt x="40" y="40"/>
                    <a:pt x="40" y="4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36" y="44"/>
                    <a:pt x="36" y="44"/>
                    <a:pt x="36" y="44"/>
                  </a:cubicBezTo>
                  <a:lnTo>
                    <a:pt x="36" y="40"/>
                  </a:lnTo>
                  <a:close/>
                  <a:moveTo>
                    <a:pt x="12" y="24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24"/>
                  </a:lnTo>
                  <a:close/>
                  <a:moveTo>
                    <a:pt x="60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0" y="52"/>
                    <a:pt x="60" y="52"/>
                    <a:pt x="60" y="52"/>
                  </a:cubicBezTo>
                  <a:lnTo>
                    <a:pt x="60" y="56"/>
                  </a:ln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3" name="Freeform 104"/>
            <p:cNvSpPr>
              <a:spLocks/>
            </p:cNvSpPr>
            <p:nvPr/>
          </p:nvSpPr>
          <p:spPr bwMode="auto">
            <a:xfrm>
              <a:off x="4019298" y="4501434"/>
              <a:ext cx="237028" cy="240512"/>
            </a:xfrm>
            <a:custGeom>
              <a:avLst/>
              <a:gdLst>
                <a:gd name="T0" fmla="*/ 136 w 136"/>
                <a:gd name="T1" fmla="*/ 120 h 138"/>
                <a:gd name="T2" fmla="*/ 81 w 136"/>
                <a:gd name="T3" fmla="*/ 65 h 138"/>
                <a:gd name="T4" fmla="*/ 126 w 136"/>
                <a:gd name="T5" fmla="*/ 43 h 138"/>
                <a:gd name="T6" fmla="*/ 0 w 136"/>
                <a:gd name="T7" fmla="*/ 0 h 138"/>
                <a:gd name="T8" fmla="*/ 42 w 136"/>
                <a:gd name="T9" fmla="*/ 128 h 138"/>
                <a:gd name="T10" fmla="*/ 64 w 136"/>
                <a:gd name="T11" fmla="*/ 83 h 138"/>
                <a:gd name="T12" fmla="*/ 118 w 136"/>
                <a:gd name="T13" fmla="*/ 138 h 138"/>
                <a:gd name="T14" fmla="*/ 136 w 136"/>
                <a:gd name="T15" fmla="*/ 12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138">
                  <a:moveTo>
                    <a:pt x="136" y="120"/>
                  </a:moveTo>
                  <a:lnTo>
                    <a:pt x="81" y="65"/>
                  </a:lnTo>
                  <a:lnTo>
                    <a:pt x="126" y="43"/>
                  </a:lnTo>
                  <a:lnTo>
                    <a:pt x="0" y="0"/>
                  </a:lnTo>
                  <a:lnTo>
                    <a:pt x="42" y="128"/>
                  </a:lnTo>
                  <a:lnTo>
                    <a:pt x="64" y="83"/>
                  </a:lnTo>
                  <a:lnTo>
                    <a:pt x="118" y="138"/>
                  </a:lnTo>
                  <a:lnTo>
                    <a:pt x="136" y="120"/>
                  </a:ln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74" name="Group 199"/>
            <p:cNvGrpSpPr/>
            <p:nvPr/>
          </p:nvGrpSpPr>
          <p:grpSpPr>
            <a:xfrm>
              <a:off x="4321795" y="4484377"/>
              <a:ext cx="395321" cy="269619"/>
              <a:chOff x="11706226" y="5008563"/>
              <a:chExt cx="344488" cy="234950"/>
            </a:xfrm>
            <a:solidFill>
              <a:srgbClr val="DDDBDB"/>
            </a:solidFill>
          </p:grpSpPr>
          <p:sp>
            <p:nvSpPr>
              <p:cNvPr id="95" name="Freeform 315"/>
              <p:cNvSpPr>
                <a:spLocks noEditPoints="1"/>
              </p:cNvSpPr>
              <p:nvPr/>
            </p:nvSpPr>
            <p:spPr bwMode="auto">
              <a:xfrm>
                <a:off x="11709401" y="5008563"/>
                <a:ext cx="341313" cy="149225"/>
              </a:xfrm>
              <a:custGeom>
                <a:avLst/>
                <a:gdLst>
                  <a:gd name="T0" fmla="*/ 64 w 128"/>
                  <a:gd name="T1" fmla="*/ 8 h 56"/>
                  <a:gd name="T2" fmla="*/ 120 w 128"/>
                  <a:gd name="T3" fmla="*/ 30 h 56"/>
                  <a:gd name="T4" fmla="*/ 64 w 128"/>
                  <a:gd name="T5" fmla="*/ 48 h 56"/>
                  <a:gd name="T6" fmla="*/ 8 w 128"/>
                  <a:gd name="T7" fmla="*/ 30 h 56"/>
                  <a:gd name="T8" fmla="*/ 64 w 128"/>
                  <a:gd name="T9" fmla="*/ 8 h 56"/>
                  <a:gd name="T10" fmla="*/ 64 w 128"/>
                  <a:gd name="T11" fmla="*/ 0 h 56"/>
                  <a:gd name="T12" fmla="*/ 61 w 128"/>
                  <a:gd name="T13" fmla="*/ 1 h 56"/>
                  <a:gd name="T14" fmla="*/ 5 w 128"/>
                  <a:gd name="T15" fmla="*/ 22 h 56"/>
                  <a:gd name="T16" fmla="*/ 0 w 128"/>
                  <a:gd name="T17" fmla="*/ 30 h 56"/>
                  <a:gd name="T18" fmla="*/ 6 w 128"/>
                  <a:gd name="T19" fmla="*/ 38 h 56"/>
                  <a:gd name="T20" fmla="*/ 62 w 128"/>
                  <a:gd name="T21" fmla="*/ 56 h 56"/>
                  <a:gd name="T22" fmla="*/ 64 w 128"/>
                  <a:gd name="T23" fmla="*/ 56 h 56"/>
                  <a:gd name="T24" fmla="*/ 66 w 128"/>
                  <a:gd name="T25" fmla="*/ 56 h 56"/>
                  <a:gd name="T26" fmla="*/ 122 w 128"/>
                  <a:gd name="T27" fmla="*/ 38 h 56"/>
                  <a:gd name="T28" fmla="*/ 128 w 128"/>
                  <a:gd name="T29" fmla="*/ 30 h 56"/>
                  <a:gd name="T30" fmla="*/ 123 w 128"/>
                  <a:gd name="T31" fmla="*/ 22 h 56"/>
                  <a:gd name="T32" fmla="*/ 67 w 128"/>
                  <a:gd name="T33" fmla="*/ 1 h 56"/>
                  <a:gd name="T34" fmla="*/ 64 w 128"/>
                  <a:gd name="T3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8" h="56">
                    <a:moveTo>
                      <a:pt x="64" y="8"/>
                    </a:moveTo>
                    <a:cubicBezTo>
                      <a:pt x="120" y="30"/>
                      <a:pt x="120" y="30"/>
                      <a:pt x="120" y="30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64" y="8"/>
                      <a:pt x="64" y="8"/>
                      <a:pt x="64" y="8"/>
                    </a:cubicBezTo>
                    <a:moveTo>
                      <a:pt x="64" y="0"/>
                    </a:moveTo>
                    <a:cubicBezTo>
                      <a:pt x="63" y="0"/>
                      <a:pt x="62" y="0"/>
                      <a:pt x="61" y="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2" y="24"/>
                      <a:pt x="0" y="27"/>
                      <a:pt x="0" y="30"/>
                    </a:cubicBezTo>
                    <a:cubicBezTo>
                      <a:pt x="0" y="34"/>
                      <a:pt x="2" y="37"/>
                      <a:pt x="6" y="38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2" y="56"/>
                      <a:pt x="63" y="56"/>
                      <a:pt x="64" y="56"/>
                    </a:cubicBezTo>
                    <a:cubicBezTo>
                      <a:pt x="65" y="56"/>
                      <a:pt x="66" y="56"/>
                      <a:pt x="66" y="56"/>
                    </a:cubicBezTo>
                    <a:cubicBezTo>
                      <a:pt x="122" y="38"/>
                      <a:pt x="122" y="38"/>
                      <a:pt x="122" y="38"/>
                    </a:cubicBezTo>
                    <a:cubicBezTo>
                      <a:pt x="126" y="37"/>
                      <a:pt x="128" y="34"/>
                      <a:pt x="128" y="30"/>
                    </a:cubicBezTo>
                    <a:cubicBezTo>
                      <a:pt x="128" y="27"/>
                      <a:pt x="126" y="24"/>
                      <a:pt x="123" y="2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6" y="0"/>
                      <a:pt x="65" y="0"/>
                      <a:pt x="6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6" name="Freeform 316"/>
              <p:cNvSpPr>
                <a:spLocks/>
              </p:cNvSpPr>
              <p:nvPr/>
            </p:nvSpPr>
            <p:spPr bwMode="auto">
              <a:xfrm>
                <a:off x="11706226" y="5126038"/>
                <a:ext cx="344488" cy="74613"/>
              </a:xfrm>
              <a:custGeom>
                <a:avLst/>
                <a:gdLst>
                  <a:gd name="T0" fmla="*/ 65 w 129"/>
                  <a:gd name="T1" fmla="*/ 28 h 28"/>
                  <a:gd name="T2" fmla="*/ 64 w 129"/>
                  <a:gd name="T3" fmla="*/ 28 h 28"/>
                  <a:gd name="T4" fmla="*/ 4 w 129"/>
                  <a:gd name="T5" fmla="*/ 8 h 28"/>
                  <a:gd name="T6" fmla="*/ 1 w 129"/>
                  <a:gd name="T7" fmla="*/ 3 h 28"/>
                  <a:gd name="T8" fmla="*/ 6 w 129"/>
                  <a:gd name="T9" fmla="*/ 0 h 28"/>
                  <a:gd name="T10" fmla="*/ 65 w 129"/>
                  <a:gd name="T11" fmla="*/ 20 h 28"/>
                  <a:gd name="T12" fmla="*/ 124 w 129"/>
                  <a:gd name="T13" fmla="*/ 0 h 28"/>
                  <a:gd name="T14" fmla="*/ 129 w 129"/>
                  <a:gd name="T15" fmla="*/ 3 h 28"/>
                  <a:gd name="T16" fmla="*/ 126 w 129"/>
                  <a:gd name="T17" fmla="*/ 8 h 28"/>
                  <a:gd name="T18" fmla="*/ 66 w 129"/>
                  <a:gd name="T19" fmla="*/ 28 h 28"/>
                  <a:gd name="T20" fmla="*/ 65 w 129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9" h="28">
                    <a:moveTo>
                      <a:pt x="65" y="28"/>
                    </a:moveTo>
                    <a:cubicBezTo>
                      <a:pt x="65" y="28"/>
                      <a:pt x="64" y="28"/>
                      <a:pt x="64" y="2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7"/>
                      <a:pt x="0" y="5"/>
                      <a:pt x="1" y="3"/>
                    </a:cubicBezTo>
                    <a:cubicBezTo>
                      <a:pt x="2" y="1"/>
                      <a:pt x="4" y="0"/>
                      <a:pt x="6" y="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6" y="0"/>
                      <a:pt x="128" y="1"/>
                      <a:pt x="129" y="3"/>
                    </a:cubicBezTo>
                    <a:cubicBezTo>
                      <a:pt x="129" y="5"/>
                      <a:pt x="128" y="7"/>
                      <a:pt x="126" y="8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6" y="28"/>
                      <a:pt x="65" y="28"/>
                      <a:pt x="6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7" name="Freeform 317"/>
              <p:cNvSpPr>
                <a:spLocks/>
              </p:cNvSpPr>
              <p:nvPr/>
            </p:nvSpPr>
            <p:spPr bwMode="auto">
              <a:xfrm>
                <a:off x="11706226" y="5168900"/>
                <a:ext cx="344488" cy="74613"/>
              </a:xfrm>
              <a:custGeom>
                <a:avLst/>
                <a:gdLst>
                  <a:gd name="T0" fmla="*/ 65 w 129"/>
                  <a:gd name="T1" fmla="*/ 28 h 28"/>
                  <a:gd name="T2" fmla="*/ 64 w 129"/>
                  <a:gd name="T3" fmla="*/ 28 h 28"/>
                  <a:gd name="T4" fmla="*/ 4 w 129"/>
                  <a:gd name="T5" fmla="*/ 8 h 28"/>
                  <a:gd name="T6" fmla="*/ 1 w 129"/>
                  <a:gd name="T7" fmla="*/ 3 h 28"/>
                  <a:gd name="T8" fmla="*/ 6 w 129"/>
                  <a:gd name="T9" fmla="*/ 0 h 28"/>
                  <a:gd name="T10" fmla="*/ 65 w 129"/>
                  <a:gd name="T11" fmla="*/ 20 h 28"/>
                  <a:gd name="T12" fmla="*/ 124 w 129"/>
                  <a:gd name="T13" fmla="*/ 0 h 28"/>
                  <a:gd name="T14" fmla="*/ 129 w 129"/>
                  <a:gd name="T15" fmla="*/ 3 h 28"/>
                  <a:gd name="T16" fmla="*/ 126 w 129"/>
                  <a:gd name="T17" fmla="*/ 8 h 28"/>
                  <a:gd name="T18" fmla="*/ 66 w 129"/>
                  <a:gd name="T19" fmla="*/ 28 h 28"/>
                  <a:gd name="T20" fmla="*/ 65 w 129"/>
                  <a:gd name="T2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9" h="28">
                    <a:moveTo>
                      <a:pt x="65" y="28"/>
                    </a:moveTo>
                    <a:cubicBezTo>
                      <a:pt x="65" y="28"/>
                      <a:pt x="64" y="28"/>
                      <a:pt x="64" y="2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7"/>
                      <a:pt x="0" y="5"/>
                      <a:pt x="1" y="3"/>
                    </a:cubicBezTo>
                    <a:cubicBezTo>
                      <a:pt x="2" y="1"/>
                      <a:pt x="4" y="0"/>
                      <a:pt x="6" y="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6" y="0"/>
                      <a:pt x="128" y="1"/>
                      <a:pt x="129" y="3"/>
                    </a:cubicBezTo>
                    <a:cubicBezTo>
                      <a:pt x="129" y="5"/>
                      <a:pt x="128" y="7"/>
                      <a:pt x="126" y="8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66" y="28"/>
                      <a:pt x="65" y="28"/>
                      <a:pt x="6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75" name="Group 203"/>
            <p:cNvGrpSpPr/>
            <p:nvPr/>
          </p:nvGrpSpPr>
          <p:grpSpPr>
            <a:xfrm>
              <a:off x="4533244" y="4037009"/>
              <a:ext cx="438149" cy="438149"/>
              <a:chOff x="1493839" y="2932113"/>
              <a:chExt cx="298450" cy="298450"/>
            </a:xfrm>
            <a:solidFill>
              <a:srgbClr val="DDDBDB"/>
            </a:solidFill>
          </p:grpSpPr>
          <p:sp>
            <p:nvSpPr>
              <p:cNvPr id="92" name="Freeform 93"/>
              <p:cNvSpPr>
                <a:spLocks noEditPoints="1"/>
              </p:cNvSpPr>
              <p:nvPr/>
            </p:nvSpPr>
            <p:spPr bwMode="auto">
              <a:xfrm>
                <a:off x="1493839" y="2932113"/>
                <a:ext cx="298450" cy="298450"/>
              </a:xfrm>
              <a:custGeom>
                <a:avLst/>
                <a:gdLst>
                  <a:gd name="T0" fmla="*/ 64 w 112"/>
                  <a:gd name="T1" fmla="*/ 12 h 112"/>
                  <a:gd name="T2" fmla="*/ 78 w 112"/>
                  <a:gd name="T3" fmla="*/ 23 h 112"/>
                  <a:gd name="T4" fmla="*/ 84 w 112"/>
                  <a:gd name="T5" fmla="*/ 18 h 112"/>
                  <a:gd name="T6" fmla="*/ 93 w 112"/>
                  <a:gd name="T7" fmla="*/ 25 h 112"/>
                  <a:gd name="T8" fmla="*/ 89 w 112"/>
                  <a:gd name="T9" fmla="*/ 34 h 112"/>
                  <a:gd name="T10" fmla="*/ 100 w 112"/>
                  <a:gd name="T11" fmla="*/ 48 h 112"/>
                  <a:gd name="T12" fmla="*/ 104 w 112"/>
                  <a:gd name="T13" fmla="*/ 60 h 112"/>
                  <a:gd name="T14" fmla="*/ 95 w 112"/>
                  <a:gd name="T15" fmla="*/ 64 h 112"/>
                  <a:gd name="T16" fmla="*/ 93 w 112"/>
                  <a:gd name="T17" fmla="*/ 81 h 112"/>
                  <a:gd name="T18" fmla="*/ 87 w 112"/>
                  <a:gd name="T19" fmla="*/ 93 h 112"/>
                  <a:gd name="T20" fmla="*/ 81 w 112"/>
                  <a:gd name="T21" fmla="*/ 93 h 112"/>
                  <a:gd name="T22" fmla="*/ 64 w 112"/>
                  <a:gd name="T23" fmla="*/ 95 h 112"/>
                  <a:gd name="T24" fmla="*/ 60 w 112"/>
                  <a:gd name="T25" fmla="*/ 104 h 112"/>
                  <a:gd name="T26" fmla="*/ 48 w 112"/>
                  <a:gd name="T27" fmla="*/ 100 h 112"/>
                  <a:gd name="T28" fmla="*/ 34 w 112"/>
                  <a:gd name="T29" fmla="*/ 89 h 112"/>
                  <a:gd name="T30" fmla="*/ 28 w 112"/>
                  <a:gd name="T31" fmla="*/ 94 h 112"/>
                  <a:gd name="T32" fmla="*/ 19 w 112"/>
                  <a:gd name="T33" fmla="*/ 87 h 112"/>
                  <a:gd name="T34" fmla="*/ 23 w 112"/>
                  <a:gd name="T35" fmla="*/ 78 h 112"/>
                  <a:gd name="T36" fmla="*/ 12 w 112"/>
                  <a:gd name="T37" fmla="*/ 64 h 112"/>
                  <a:gd name="T38" fmla="*/ 8 w 112"/>
                  <a:gd name="T39" fmla="*/ 52 h 112"/>
                  <a:gd name="T40" fmla="*/ 17 w 112"/>
                  <a:gd name="T41" fmla="*/ 48 h 112"/>
                  <a:gd name="T42" fmla="*/ 19 w 112"/>
                  <a:gd name="T43" fmla="*/ 31 h 112"/>
                  <a:gd name="T44" fmla="*/ 25 w 112"/>
                  <a:gd name="T45" fmla="*/ 19 h 112"/>
                  <a:gd name="T46" fmla="*/ 31 w 112"/>
                  <a:gd name="T47" fmla="*/ 19 h 112"/>
                  <a:gd name="T48" fmla="*/ 48 w 112"/>
                  <a:gd name="T49" fmla="*/ 17 h 112"/>
                  <a:gd name="T50" fmla="*/ 52 w 112"/>
                  <a:gd name="T51" fmla="*/ 8 h 112"/>
                  <a:gd name="T52" fmla="*/ 60 w 112"/>
                  <a:gd name="T53" fmla="*/ 0 h 112"/>
                  <a:gd name="T54" fmla="*/ 40 w 112"/>
                  <a:gd name="T55" fmla="*/ 11 h 112"/>
                  <a:gd name="T56" fmla="*/ 28 w 112"/>
                  <a:gd name="T57" fmla="*/ 10 h 112"/>
                  <a:gd name="T58" fmla="*/ 14 w 112"/>
                  <a:gd name="T59" fmla="*/ 19 h 112"/>
                  <a:gd name="T60" fmla="*/ 13 w 112"/>
                  <a:gd name="T61" fmla="*/ 35 h 112"/>
                  <a:gd name="T62" fmla="*/ 0 w 112"/>
                  <a:gd name="T63" fmla="*/ 52 h 112"/>
                  <a:gd name="T64" fmla="*/ 11 w 112"/>
                  <a:gd name="T65" fmla="*/ 72 h 112"/>
                  <a:gd name="T66" fmla="*/ 10 w 112"/>
                  <a:gd name="T67" fmla="*/ 84 h 112"/>
                  <a:gd name="T68" fmla="*/ 19 w 112"/>
                  <a:gd name="T69" fmla="*/ 98 h 112"/>
                  <a:gd name="T70" fmla="*/ 35 w 112"/>
                  <a:gd name="T71" fmla="*/ 99 h 112"/>
                  <a:gd name="T72" fmla="*/ 52 w 112"/>
                  <a:gd name="T73" fmla="*/ 112 h 112"/>
                  <a:gd name="T74" fmla="*/ 72 w 112"/>
                  <a:gd name="T75" fmla="*/ 101 h 112"/>
                  <a:gd name="T76" fmla="*/ 84 w 112"/>
                  <a:gd name="T77" fmla="*/ 102 h 112"/>
                  <a:gd name="T78" fmla="*/ 98 w 112"/>
                  <a:gd name="T79" fmla="*/ 93 h 112"/>
                  <a:gd name="T80" fmla="*/ 99 w 112"/>
                  <a:gd name="T81" fmla="*/ 77 h 112"/>
                  <a:gd name="T82" fmla="*/ 112 w 112"/>
                  <a:gd name="T83" fmla="*/ 60 h 112"/>
                  <a:gd name="T84" fmla="*/ 101 w 112"/>
                  <a:gd name="T85" fmla="*/ 40 h 112"/>
                  <a:gd name="T86" fmla="*/ 102 w 112"/>
                  <a:gd name="T87" fmla="*/ 28 h 112"/>
                  <a:gd name="T88" fmla="*/ 93 w 112"/>
                  <a:gd name="T89" fmla="*/ 14 h 112"/>
                  <a:gd name="T90" fmla="*/ 77 w 112"/>
                  <a:gd name="T91" fmla="*/ 13 h 112"/>
                  <a:gd name="T92" fmla="*/ 60 w 112"/>
                  <a:gd name="T93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2" h="112">
                    <a:moveTo>
                      <a:pt x="60" y="8"/>
                    </a:moveTo>
                    <a:cubicBezTo>
                      <a:pt x="62" y="8"/>
                      <a:pt x="64" y="10"/>
                      <a:pt x="64" y="1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9" y="18"/>
                      <a:pt x="74" y="20"/>
                      <a:pt x="78" y="23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2" y="18"/>
                      <a:pt x="83" y="18"/>
                      <a:pt x="84" y="18"/>
                    </a:cubicBezTo>
                    <a:cubicBezTo>
                      <a:pt x="85" y="18"/>
                      <a:pt x="86" y="18"/>
                      <a:pt x="87" y="19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4" y="26"/>
                      <a:pt x="94" y="29"/>
                      <a:pt x="93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2" y="38"/>
                      <a:pt x="94" y="43"/>
                      <a:pt x="95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102" y="48"/>
                      <a:pt x="104" y="50"/>
                      <a:pt x="104" y="52"/>
                    </a:cubicBezTo>
                    <a:cubicBezTo>
                      <a:pt x="104" y="60"/>
                      <a:pt x="104" y="60"/>
                      <a:pt x="104" y="60"/>
                    </a:cubicBezTo>
                    <a:cubicBezTo>
                      <a:pt x="104" y="62"/>
                      <a:pt x="102" y="64"/>
                      <a:pt x="100" y="64"/>
                    </a:cubicBezTo>
                    <a:cubicBezTo>
                      <a:pt x="95" y="64"/>
                      <a:pt x="95" y="64"/>
                      <a:pt x="95" y="64"/>
                    </a:cubicBezTo>
                    <a:cubicBezTo>
                      <a:pt x="94" y="69"/>
                      <a:pt x="92" y="74"/>
                      <a:pt x="89" y="78"/>
                    </a:cubicBezTo>
                    <a:cubicBezTo>
                      <a:pt x="93" y="81"/>
                      <a:pt x="93" y="81"/>
                      <a:pt x="93" y="81"/>
                    </a:cubicBezTo>
                    <a:cubicBezTo>
                      <a:pt x="94" y="83"/>
                      <a:pt x="94" y="86"/>
                      <a:pt x="93" y="87"/>
                    </a:cubicBezTo>
                    <a:cubicBezTo>
                      <a:pt x="87" y="93"/>
                      <a:pt x="87" y="93"/>
                      <a:pt x="87" y="93"/>
                    </a:cubicBezTo>
                    <a:cubicBezTo>
                      <a:pt x="86" y="94"/>
                      <a:pt x="85" y="94"/>
                      <a:pt x="84" y="94"/>
                    </a:cubicBezTo>
                    <a:cubicBezTo>
                      <a:pt x="83" y="94"/>
                      <a:pt x="82" y="94"/>
                      <a:pt x="81" y="93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74" y="92"/>
                      <a:pt x="69" y="94"/>
                      <a:pt x="64" y="95"/>
                    </a:cubicBezTo>
                    <a:cubicBezTo>
                      <a:pt x="64" y="100"/>
                      <a:pt x="64" y="100"/>
                      <a:pt x="64" y="100"/>
                    </a:cubicBezTo>
                    <a:cubicBezTo>
                      <a:pt x="64" y="102"/>
                      <a:pt x="62" y="104"/>
                      <a:pt x="60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0" y="104"/>
                      <a:pt x="48" y="102"/>
                      <a:pt x="48" y="100"/>
                    </a:cubicBezTo>
                    <a:cubicBezTo>
                      <a:pt x="48" y="95"/>
                      <a:pt x="48" y="95"/>
                      <a:pt x="48" y="95"/>
                    </a:cubicBezTo>
                    <a:cubicBezTo>
                      <a:pt x="43" y="94"/>
                      <a:pt x="38" y="92"/>
                      <a:pt x="34" y="89"/>
                    </a:cubicBezTo>
                    <a:cubicBezTo>
                      <a:pt x="31" y="93"/>
                      <a:pt x="31" y="93"/>
                      <a:pt x="31" y="93"/>
                    </a:cubicBezTo>
                    <a:cubicBezTo>
                      <a:pt x="30" y="94"/>
                      <a:pt x="29" y="94"/>
                      <a:pt x="28" y="94"/>
                    </a:cubicBezTo>
                    <a:cubicBezTo>
                      <a:pt x="27" y="94"/>
                      <a:pt x="26" y="94"/>
                      <a:pt x="25" y="93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8" y="86"/>
                      <a:pt x="18" y="83"/>
                      <a:pt x="19" y="81"/>
                    </a:cubicBezTo>
                    <a:cubicBezTo>
                      <a:pt x="23" y="78"/>
                      <a:pt x="23" y="78"/>
                      <a:pt x="23" y="78"/>
                    </a:cubicBezTo>
                    <a:cubicBezTo>
                      <a:pt x="20" y="74"/>
                      <a:pt x="18" y="69"/>
                      <a:pt x="17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0" y="64"/>
                      <a:pt x="8" y="62"/>
                      <a:pt x="8" y="60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0"/>
                      <a:pt x="10" y="48"/>
                      <a:pt x="12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8" y="43"/>
                      <a:pt x="20" y="38"/>
                      <a:pt x="23" y="34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8" y="29"/>
                      <a:pt x="18" y="26"/>
                      <a:pt x="19" y="25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6" y="18"/>
                      <a:pt x="27" y="18"/>
                      <a:pt x="28" y="18"/>
                    </a:cubicBezTo>
                    <a:cubicBezTo>
                      <a:pt x="29" y="18"/>
                      <a:pt x="30" y="18"/>
                      <a:pt x="31" y="19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8" y="20"/>
                      <a:pt x="43" y="18"/>
                      <a:pt x="48" y="17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0"/>
                      <a:pt x="50" y="8"/>
                      <a:pt x="52" y="8"/>
                    </a:cubicBezTo>
                    <a:cubicBezTo>
                      <a:pt x="60" y="8"/>
                      <a:pt x="60" y="8"/>
                      <a:pt x="60" y="8"/>
                    </a:cubicBezTo>
                    <a:moveTo>
                      <a:pt x="60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46" y="0"/>
                      <a:pt x="41" y="5"/>
                      <a:pt x="40" y="11"/>
                    </a:cubicBezTo>
                    <a:cubicBezTo>
                      <a:pt x="38" y="11"/>
                      <a:pt x="37" y="12"/>
                      <a:pt x="35" y="13"/>
                    </a:cubicBezTo>
                    <a:cubicBezTo>
                      <a:pt x="33" y="11"/>
                      <a:pt x="31" y="10"/>
                      <a:pt x="28" y="10"/>
                    </a:cubicBezTo>
                    <a:cubicBezTo>
                      <a:pt x="25" y="10"/>
                      <a:pt x="21" y="11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1" y="22"/>
                      <a:pt x="10" y="25"/>
                      <a:pt x="10" y="28"/>
                    </a:cubicBezTo>
                    <a:cubicBezTo>
                      <a:pt x="10" y="31"/>
                      <a:pt x="11" y="33"/>
                      <a:pt x="13" y="35"/>
                    </a:cubicBezTo>
                    <a:cubicBezTo>
                      <a:pt x="12" y="37"/>
                      <a:pt x="11" y="38"/>
                      <a:pt x="11" y="40"/>
                    </a:cubicBezTo>
                    <a:cubicBezTo>
                      <a:pt x="5" y="41"/>
                      <a:pt x="0" y="46"/>
                      <a:pt x="0" y="5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6"/>
                      <a:pt x="5" y="71"/>
                      <a:pt x="11" y="72"/>
                    </a:cubicBezTo>
                    <a:cubicBezTo>
                      <a:pt x="11" y="74"/>
                      <a:pt x="12" y="75"/>
                      <a:pt x="13" y="77"/>
                    </a:cubicBezTo>
                    <a:cubicBezTo>
                      <a:pt x="11" y="79"/>
                      <a:pt x="10" y="81"/>
                      <a:pt x="10" y="84"/>
                    </a:cubicBezTo>
                    <a:cubicBezTo>
                      <a:pt x="10" y="87"/>
                      <a:pt x="11" y="91"/>
                      <a:pt x="14" y="93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21" y="101"/>
                      <a:pt x="25" y="102"/>
                      <a:pt x="28" y="102"/>
                    </a:cubicBezTo>
                    <a:cubicBezTo>
                      <a:pt x="31" y="102"/>
                      <a:pt x="33" y="101"/>
                      <a:pt x="35" y="99"/>
                    </a:cubicBezTo>
                    <a:cubicBezTo>
                      <a:pt x="37" y="100"/>
                      <a:pt x="38" y="101"/>
                      <a:pt x="40" y="101"/>
                    </a:cubicBezTo>
                    <a:cubicBezTo>
                      <a:pt x="41" y="107"/>
                      <a:pt x="46" y="112"/>
                      <a:pt x="52" y="112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6" y="112"/>
                      <a:pt x="71" y="107"/>
                      <a:pt x="72" y="101"/>
                    </a:cubicBezTo>
                    <a:cubicBezTo>
                      <a:pt x="74" y="101"/>
                      <a:pt x="75" y="100"/>
                      <a:pt x="77" y="99"/>
                    </a:cubicBezTo>
                    <a:cubicBezTo>
                      <a:pt x="79" y="101"/>
                      <a:pt x="81" y="102"/>
                      <a:pt x="84" y="102"/>
                    </a:cubicBezTo>
                    <a:cubicBezTo>
                      <a:pt x="87" y="102"/>
                      <a:pt x="91" y="101"/>
                      <a:pt x="93" y="98"/>
                    </a:cubicBezTo>
                    <a:cubicBezTo>
                      <a:pt x="98" y="93"/>
                      <a:pt x="98" y="93"/>
                      <a:pt x="98" y="93"/>
                    </a:cubicBezTo>
                    <a:cubicBezTo>
                      <a:pt x="101" y="91"/>
                      <a:pt x="102" y="87"/>
                      <a:pt x="102" y="84"/>
                    </a:cubicBezTo>
                    <a:cubicBezTo>
                      <a:pt x="102" y="81"/>
                      <a:pt x="101" y="79"/>
                      <a:pt x="99" y="77"/>
                    </a:cubicBezTo>
                    <a:cubicBezTo>
                      <a:pt x="100" y="75"/>
                      <a:pt x="101" y="74"/>
                      <a:pt x="101" y="72"/>
                    </a:cubicBezTo>
                    <a:cubicBezTo>
                      <a:pt x="107" y="71"/>
                      <a:pt x="112" y="66"/>
                      <a:pt x="112" y="60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12" y="46"/>
                      <a:pt x="107" y="41"/>
                      <a:pt x="101" y="40"/>
                    </a:cubicBezTo>
                    <a:cubicBezTo>
                      <a:pt x="101" y="38"/>
                      <a:pt x="100" y="37"/>
                      <a:pt x="99" y="35"/>
                    </a:cubicBezTo>
                    <a:cubicBezTo>
                      <a:pt x="101" y="33"/>
                      <a:pt x="102" y="31"/>
                      <a:pt x="102" y="28"/>
                    </a:cubicBezTo>
                    <a:cubicBezTo>
                      <a:pt x="102" y="25"/>
                      <a:pt x="101" y="22"/>
                      <a:pt x="98" y="19"/>
                    </a:cubicBezTo>
                    <a:cubicBezTo>
                      <a:pt x="93" y="14"/>
                      <a:pt x="93" y="14"/>
                      <a:pt x="93" y="14"/>
                    </a:cubicBezTo>
                    <a:cubicBezTo>
                      <a:pt x="91" y="11"/>
                      <a:pt x="87" y="10"/>
                      <a:pt x="84" y="10"/>
                    </a:cubicBezTo>
                    <a:cubicBezTo>
                      <a:pt x="81" y="10"/>
                      <a:pt x="79" y="11"/>
                      <a:pt x="77" y="13"/>
                    </a:cubicBezTo>
                    <a:cubicBezTo>
                      <a:pt x="75" y="12"/>
                      <a:pt x="74" y="11"/>
                      <a:pt x="72" y="11"/>
                    </a:cubicBezTo>
                    <a:cubicBezTo>
                      <a:pt x="71" y="5"/>
                      <a:pt x="66" y="0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3" name="Freeform 94"/>
              <p:cNvSpPr>
                <a:spLocks noEditPoints="1"/>
              </p:cNvSpPr>
              <p:nvPr/>
            </p:nvSpPr>
            <p:spPr bwMode="auto">
              <a:xfrm>
                <a:off x="1573214" y="3011488"/>
                <a:ext cx="138113" cy="139700"/>
              </a:xfrm>
              <a:custGeom>
                <a:avLst/>
                <a:gdLst>
                  <a:gd name="T0" fmla="*/ 26 w 52"/>
                  <a:gd name="T1" fmla="*/ 52 h 52"/>
                  <a:gd name="T2" fmla="*/ 0 w 52"/>
                  <a:gd name="T3" fmla="*/ 26 h 52"/>
                  <a:gd name="T4" fmla="*/ 26 w 52"/>
                  <a:gd name="T5" fmla="*/ 0 h 52"/>
                  <a:gd name="T6" fmla="*/ 52 w 52"/>
                  <a:gd name="T7" fmla="*/ 26 h 52"/>
                  <a:gd name="T8" fmla="*/ 26 w 52"/>
                  <a:gd name="T9" fmla="*/ 52 h 52"/>
                  <a:gd name="T10" fmla="*/ 26 w 52"/>
                  <a:gd name="T11" fmla="*/ 4 h 52"/>
                  <a:gd name="T12" fmla="*/ 4 w 52"/>
                  <a:gd name="T13" fmla="*/ 26 h 52"/>
                  <a:gd name="T14" fmla="*/ 26 w 52"/>
                  <a:gd name="T15" fmla="*/ 48 h 52"/>
                  <a:gd name="T16" fmla="*/ 48 w 52"/>
                  <a:gd name="T17" fmla="*/ 26 h 52"/>
                  <a:gd name="T18" fmla="*/ 26 w 52"/>
                  <a:gd name="T19" fmla="*/ 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52">
                    <a:moveTo>
                      <a:pt x="26" y="52"/>
                    </a:moveTo>
                    <a:cubicBezTo>
                      <a:pt x="12" y="52"/>
                      <a:pt x="0" y="40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40" y="0"/>
                      <a:pt x="52" y="12"/>
                      <a:pt x="52" y="26"/>
                    </a:cubicBezTo>
                    <a:cubicBezTo>
                      <a:pt x="52" y="40"/>
                      <a:pt x="40" y="52"/>
                      <a:pt x="26" y="52"/>
                    </a:cubicBezTo>
                    <a:close/>
                    <a:moveTo>
                      <a:pt x="26" y="4"/>
                    </a:moveTo>
                    <a:cubicBezTo>
                      <a:pt x="14" y="4"/>
                      <a:pt x="4" y="14"/>
                      <a:pt x="4" y="26"/>
                    </a:cubicBezTo>
                    <a:cubicBezTo>
                      <a:pt x="4" y="38"/>
                      <a:pt x="14" y="48"/>
                      <a:pt x="26" y="48"/>
                    </a:cubicBezTo>
                    <a:cubicBezTo>
                      <a:pt x="38" y="48"/>
                      <a:pt x="48" y="38"/>
                      <a:pt x="48" y="26"/>
                    </a:cubicBezTo>
                    <a:cubicBezTo>
                      <a:pt x="48" y="14"/>
                      <a:pt x="38" y="4"/>
                      <a:pt x="2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4" name="Freeform 95"/>
              <p:cNvSpPr>
                <a:spLocks noEditPoints="1"/>
              </p:cNvSpPr>
              <p:nvPr/>
            </p:nvSpPr>
            <p:spPr bwMode="auto">
              <a:xfrm>
                <a:off x="1604964" y="3043238"/>
                <a:ext cx="74613" cy="74613"/>
              </a:xfrm>
              <a:custGeom>
                <a:avLst/>
                <a:gdLst>
                  <a:gd name="T0" fmla="*/ 14 w 28"/>
                  <a:gd name="T1" fmla="*/ 28 h 28"/>
                  <a:gd name="T2" fmla="*/ 0 w 28"/>
                  <a:gd name="T3" fmla="*/ 14 h 28"/>
                  <a:gd name="T4" fmla="*/ 14 w 28"/>
                  <a:gd name="T5" fmla="*/ 0 h 28"/>
                  <a:gd name="T6" fmla="*/ 28 w 28"/>
                  <a:gd name="T7" fmla="*/ 14 h 28"/>
                  <a:gd name="T8" fmla="*/ 14 w 28"/>
                  <a:gd name="T9" fmla="*/ 28 h 28"/>
                  <a:gd name="T10" fmla="*/ 14 w 28"/>
                  <a:gd name="T11" fmla="*/ 4 h 28"/>
                  <a:gd name="T12" fmla="*/ 4 w 28"/>
                  <a:gd name="T13" fmla="*/ 14 h 28"/>
                  <a:gd name="T14" fmla="*/ 14 w 28"/>
                  <a:gd name="T15" fmla="*/ 24 h 28"/>
                  <a:gd name="T16" fmla="*/ 24 w 28"/>
                  <a:gd name="T17" fmla="*/ 14 h 28"/>
                  <a:gd name="T18" fmla="*/ 14 w 28"/>
                  <a:gd name="T1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8">
                    <a:moveTo>
                      <a:pt x="14" y="28"/>
                    </a:moveTo>
                    <a:cubicBezTo>
                      <a:pt x="6" y="28"/>
                      <a:pt x="0" y="22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ubicBezTo>
                      <a:pt x="28" y="22"/>
                      <a:pt x="22" y="28"/>
                      <a:pt x="14" y="28"/>
                    </a:cubicBezTo>
                    <a:close/>
                    <a:moveTo>
                      <a:pt x="14" y="4"/>
                    </a:moveTo>
                    <a:cubicBezTo>
                      <a:pt x="8" y="4"/>
                      <a:pt x="4" y="8"/>
                      <a:pt x="4" y="14"/>
                    </a:cubicBezTo>
                    <a:cubicBezTo>
                      <a:pt x="4" y="20"/>
                      <a:pt x="8" y="24"/>
                      <a:pt x="14" y="24"/>
                    </a:cubicBezTo>
                    <a:cubicBezTo>
                      <a:pt x="20" y="24"/>
                      <a:pt x="24" y="20"/>
                      <a:pt x="24" y="14"/>
                    </a:cubicBezTo>
                    <a:cubicBezTo>
                      <a:pt x="24" y="8"/>
                      <a:pt x="20" y="4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76" name="Freeform 113"/>
            <p:cNvSpPr>
              <a:spLocks noEditPoints="1"/>
            </p:cNvSpPr>
            <p:nvPr/>
          </p:nvSpPr>
          <p:spPr bwMode="auto">
            <a:xfrm>
              <a:off x="4810354" y="4412227"/>
              <a:ext cx="288648" cy="280321"/>
            </a:xfrm>
            <a:custGeom>
              <a:avLst/>
              <a:gdLst>
                <a:gd name="T0" fmla="*/ 94 w 132"/>
                <a:gd name="T1" fmla="*/ 0 h 128"/>
                <a:gd name="T2" fmla="*/ 56 w 132"/>
                <a:gd name="T3" fmla="*/ 27 h 128"/>
                <a:gd name="T4" fmla="*/ 55 w 132"/>
                <a:gd name="T5" fmla="*/ 27 h 128"/>
                <a:gd name="T6" fmla="*/ 14 w 132"/>
                <a:gd name="T7" fmla="*/ 69 h 128"/>
                <a:gd name="T8" fmla="*/ 1 w 132"/>
                <a:gd name="T9" fmla="*/ 110 h 128"/>
                <a:gd name="T10" fmla="*/ 14 w 132"/>
                <a:gd name="T11" fmla="*/ 128 h 128"/>
                <a:gd name="T12" fmla="*/ 53 w 132"/>
                <a:gd name="T13" fmla="*/ 118 h 128"/>
                <a:gd name="T14" fmla="*/ 120 w 132"/>
                <a:gd name="T15" fmla="*/ 53 h 128"/>
                <a:gd name="T16" fmla="*/ 64 w 132"/>
                <a:gd name="T17" fmla="*/ 95 h 128"/>
                <a:gd name="T18" fmla="*/ 99 w 132"/>
                <a:gd name="T19" fmla="*/ 47 h 128"/>
                <a:gd name="T20" fmla="*/ 95 w 132"/>
                <a:gd name="T21" fmla="*/ 67 h 128"/>
                <a:gd name="T22" fmla="*/ 64 w 132"/>
                <a:gd name="T23" fmla="*/ 98 h 128"/>
                <a:gd name="T24" fmla="*/ 59 w 132"/>
                <a:gd name="T25" fmla="*/ 81 h 128"/>
                <a:gd name="T26" fmla="*/ 46 w 132"/>
                <a:gd name="T27" fmla="*/ 68 h 128"/>
                <a:gd name="T28" fmla="*/ 92 w 132"/>
                <a:gd name="T29" fmla="*/ 36 h 128"/>
                <a:gd name="T30" fmla="*/ 59 w 132"/>
                <a:gd name="T31" fmla="*/ 81 h 128"/>
                <a:gd name="T32" fmla="*/ 30 w 132"/>
                <a:gd name="T33" fmla="*/ 64 h 128"/>
                <a:gd name="T34" fmla="*/ 80 w 132"/>
                <a:gd name="T35" fmla="*/ 29 h 128"/>
                <a:gd name="T36" fmla="*/ 17 w 132"/>
                <a:gd name="T37" fmla="*/ 119 h 128"/>
                <a:gd name="T38" fmla="*/ 8 w 132"/>
                <a:gd name="T39" fmla="*/ 114 h 128"/>
                <a:gd name="T40" fmla="*/ 13 w 132"/>
                <a:gd name="T41" fmla="*/ 96 h 128"/>
                <a:gd name="T42" fmla="*/ 32 w 132"/>
                <a:gd name="T43" fmla="*/ 116 h 128"/>
                <a:gd name="T44" fmla="*/ 35 w 132"/>
                <a:gd name="T45" fmla="*/ 115 h 128"/>
                <a:gd name="T46" fmla="*/ 14 w 132"/>
                <a:gd name="T47" fmla="*/ 92 h 128"/>
                <a:gd name="T48" fmla="*/ 19 w 132"/>
                <a:gd name="T49" fmla="*/ 75 h 128"/>
                <a:gd name="T50" fmla="*/ 52 w 132"/>
                <a:gd name="T51" fmla="*/ 110 h 128"/>
                <a:gd name="T52" fmla="*/ 35 w 132"/>
                <a:gd name="T53" fmla="*/ 115 h 128"/>
                <a:gd name="T54" fmla="*/ 108 w 132"/>
                <a:gd name="T55" fmla="*/ 54 h 128"/>
                <a:gd name="T56" fmla="*/ 98 w 132"/>
                <a:gd name="T57" fmla="*/ 30 h 128"/>
                <a:gd name="T58" fmla="*/ 81 w 132"/>
                <a:gd name="T59" fmla="*/ 13 h 128"/>
                <a:gd name="T60" fmla="*/ 112 w 132"/>
                <a:gd name="T61" fmla="*/ 16 h 128"/>
                <a:gd name="T62" fmla="*/ 115 w 132"/>
                <a:gd name="T63" fmla="*/ 4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28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77" name="Group 211"/>
            <p:cNvGrpSpPr/>
            <p:nvPr/>
          </p:nvGrpSpPr>
          <p:grpSpPr>
            <a:xfrm rot="20646933">
              <a:off x="4951653" y="3837138"/>
              <a:ext cx="318760" cy="329457"/>
              <a:chOff x="4054476" y="1160463"/>
              <a:chExt cx="236537" cy="244475"/>
            </a:xfrm>
            <a:solidFill>
              <a:srgbClr val="DDDBDB"/>
            </a:solidFill>
          </p:grpSpPr>
          <p:sp>
            <p:nvSpPr>
              <p:cNvPr id="90" name="Freeform 58"/>
              <p:cNvSpPr>
                <a:spLocks/>
              </p:cNvSpPr>
              <p:nvPr/>
            </p:nvSpPr>
            <p:spPr bwMode="auto">
              <a:xfrm>
                <a:off x="4144963" y="1160463"/>
                <a:ext cx="146050" cy="146050"/>
              </a:xfrm>
              <a:custGeom>
                <a:avLst/>
                <a:gdLst>
                  <a:gd name="T0" fmla="*/ 37 w 39"/>
                  <a:gd name="T1" fmla="*/ 2 h 39"/>
                  <a:gd name="T2" fmla="*/ 31 w 39"/>
                  <a:gd name="T3" fmla="*/ 3 h 39"/>
                  <a:gd name="T4" fmla="*/ 12 w 39"/>
                  <a:gd name="T5" fmla="*/ 22 h 39"/>
                  <a:gd name="T6" fmla="*/ 0 w 39"/>
                  <a:gd name="T7" fmla="*/ 29 h 39"/>
                  <a:gd name="T8" fmla="*/ 10 w 39"/>
                  <a:gd name="T9" fmla="*/ 39 h 39"/>
                  <a:gd name="T10" fmla="*/ 17 w 39"/>
                  <a:gd name="T11" fmla="*/ 27 h 39"/>
                  <a:gd name="T12" fmla="*/ 36 w 39"/>
                  <a:gd name="T13" fmla="*/ 8 h 39"/>
                  <a:gd name="T14" fmla="*/ 37 w 39"/>
                  <a:gd name="T1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39">
                    <a:moveTo>
                      <a:pt x="37" y="2"/>
                    </a:moveTo>
                    <a:cubicBezTo>
                      <a:pt x="34" y="0"/>
                      <a:pt x="31" y="3"/>
                      <a:pt x="31" y="3"/>
                    </a:cubicBezTo>
                    <a:cubicBezTo>
                      <a:pt x="31" y="3"/>
                      <a:pt x="15" y="19"/>
                      <a:pt x="12" y="22"/>
                    </a:cubicBezTo>
                    <a:cubicBezTo>
                      <a:pt x="9" y="25"/>
                      <a:pt x="0" y="29"/>
                      <a:pt x="0" y="2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4" y="30"/>
                      <a:pt x="17" y="27"/>
                    </a:cubicBezTo>
                    <a:cubicBezTo>
                      <a:pt x="20" y="24"/>
                      <a:pt x="36" y="8"/>
                      <a:pt x="36" y="8"/>
                    </a:cubicBezTo>
                    <a:cubicBezTo>
                      <a:pt x="36" y="8"/>
                      <a:pt x="39" y="5"/>
                      <a:pt x="3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1" name="Freeform 59"/>
              <p:cNvSpPr>
                <a:spLocks noEditPoints="1"/>
              </p:cNvSpPr>
              <p:nvPr/>
            </p:nvSpPr>
            <p:spPr bwMode="auto">
              <a:xfrm>
                <a:off x="4054476" y="1281113"/>
                <a:ext cx="115888" cy="123825"/>
              </a:xfrm>
              <a:custGeom>
                <a:avLst/>
                <a:gdLst>
                  <a:gd name="T0" fmla="*/ 12 w 31"/>
                  <a:gd name="T1" fmla="*/ 7 h 33"/>
                  <a:gd name="T2" fmla="*/ 0 w 31"/>
                  <a:gd name="T3" fmla="*/ 27 h 33"/>
                  <a:gd name="T4" fmla="*/ 31 w 31"/>
                  <a:gd name="T5" fmla="*/ 10 h 33"/>
                  <a:gd name="T6" fmla="*/ 21 w 31"/>
                  <a:gd name="T7" fmla="*/ 0 h 33"/>
                  <a:gd name="T8" fmla="*/ 12 w 31"/>
                  <a:gd name="T9" fmla="*/ 7 h 33"/>
                  <a:gd name="T10" fmla="*/ 9 w 31"/>
                  <a:gd name="T11" fmla="*/ 24 h 33"/>
                  <a:gd name="T12" fmla="*/ 20 w 31"/>
                  <a:gd name="T13" fmla="*/ 4 h 33"/>
                  <a:gd name="T14" fmla="*/ 9 w 31"/>
                  <a:gd name="T15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33">
                    <a:moveTo>
                      <a:pt x="12" y="7"/>
                    </a:moveTo>
                    <a:cubicBezTo>
                      <a:pt x="7" y="19"/>
                      <a:pt x="8" y="25"/>
                      <a:pt x="0" y="27"/>
                    </a:cubicBezTo>
                    <a:cubicBezTo>
                      <a:pt x="31" y="33"/>
                      <a:pt x="31" y="10"/>
                      <a:pt x="31" y="1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14" y="2"/>
                      <a:pt x="12" y="7"/>
                    </a:cubicBezTo>
                    <a:close/>
                    <a:moveTo>
                      <a:pt x="9" y="24"/>
                    </a:moveTo>
                    <a:cubicBezTo>
                      <a:pt x="11" y="21"/>
                      <a:pt x="15" y="8"/>
                      <a:pt x="20" y="4"/>
                    </a:cubicBezTo>
                    <a:cubicBezTo>
                      <a:pt x="23" y="7"/>
                      <a:pt x="20" y="17"/>
                      <a:pt x="9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grpSp>
          <p:nvGrpSpPr>
            <p:cNvPr id="78" name="Group 214"/>
            <p:cNvGrpSpPr/>
            <p:nvPr/>
          </p:nvGrpSpPr>
          <p:grpSpPr>
            <a:xfrm>
              <a:off x="5255546" y="3792748"/>
              <a:ext cx="365184" cy="204216"/>
              <a:chOff x="6457951" y="3654426"/>
              <a:chExt cx="241300" cy="134938"/>
            </a:xfrm>
            <a:solidFill>
              <a:srgbClr val="DDDBDB"/>
            </a:solidFill>
          </p:grpSpPr>
          <p:sp>
            <p:nvSpPr>
              <p:cNvPr id="88" name="Freeform 380"/>
              <p:cNvSpPr>
                <a:spLocks noEditPoints="1"/>
              </p:cNvSpPr>
              <p:nvPr/>
            </p:nvSpPr>
            <p:spPr bwMode="auto">
              <a:xfrm>
                <a:off x="6457951" y="3654426"/>
                <a:ext cx="241300" cy="134938"/>
              </a:xfrm>
              <a:custGeom>
                <a:avLst/>
                <a:gdLst>
                  <a:gd name="T0" fmla="*/ 142 w 152"/>
                  <a:gd name="T1" fmla="*/ 28 h 85"/>
                  <a:gd name="T2" fmla="*/ 142 w 152"/>
                  <a:gd name="T3" fmla="*/ 0 h 85"/>
                  <a:gd name="T4" fmla="*/ 0 w 152"/>
                  <a:gd name="T5" fmla="*/ 0 h 85"/>
                  <a:gd name="T6" fmla="*/ 0 w 152"/>
                  <a:gd name="T7" fmla="*/ 85 h 85"/>
                  <a:gd name="T8" fmla="*/ 142 w 152"/>
                  <a:gd name="T9" fmla="*/ 85 h 85"/>
                  <a:gd name="T10" fmla="*/ 142 w 152"/>
                  <a:gd name="T11" fmla="*/ 66 h 85"/>
                  <a:gd name="T12" fmla="*/ 152 w 152"/>
                  <a:gd name="T13" fmla="*/ 66 h 85"/>
                  <a:gd name="T14" fmla="*/ 152 w 152"/>
                  <a:gd name="T15" fmla="*/ 28 h 85"/>
                  <a:gd name="T16" fmla="*/ 142 w 152"/>
                  <a:gd name="T17" fmla="*/ 28 h 85"/>
                  <a:gd name="T18" fmla="*/ 123 w 152"/>
                  <a:gd name="T19" fmla="*/ 66 h 85"/>
                  <a:gd name="T20" fmla="*/ 19 w 152"/>
                  <a:gd name="T21" fmla="*/ 66 h 85"/>
                  <a:gd name="T22" fmla="*/ 19 w 152"/>
                  <a:gd name="T23" fmla="*/ 19 h 85"/>
                  <a:gd name="T24" fmla="*/ 123 w 152"/>
                  <a:gd name="T25" fmla="*/ 19 h 85"/>
                  <a:gd name="T26" fmla="*/ 123 w 152"/>
                  <a:gd name="T27" fmla="*/ 66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2" h="85">
                    <a:moveTo>
                      <a:pt x="142" y="28"/>
                    </a:moveTo>
                    <a:lnTo>
                      <a:pt x="142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142" y="85"/>
                    </a:lnTo>
                    <a:lnTo>
                      <a:pt x="142" y="66"/>
                    </a:lnTo>
                    <a:lnTo>
                      <a:pt x="152" y="66"/>
                    </a:lnTo>
                    <a:lnTo>
                      <a:pt x="152" y="28"/>
                    </a:lnTo>
                    <a:lnTo>
                      <a:pt x="142" y="28"/>
                    </a:lnTo>
                    <a:close/>
                    <a:moveTo>
                      <a:pt x="123" y="66"/>
                    </a:moveTo>
                    <a:lnTo>
                      <a:pt x="19" y="66"/>
                    </a:lnTo>
                    <a:lnTo>
                      <a:pt x="19" y="19"/>
                    </a:lnTo>
                    <a:lnTo>
                      <a:pt x="123" y="19"/>
                    </a:lnTo>
                    <a:lnTo>
                      <a:pt x="123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9" name="Rectangle 381"/>
              <p:cNvSpPr>
                <a:spLocks noChangeArrowheads="1"/>
              </p:cNvSpPr>
              <p:nvPr/>
            </p:nvSpPr>
            <p:spPr bwMode="auto">
              <a:xfrm>
                <a:off x="6503988" y="3698876"/>
                <a:ext cx="134938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79" name="Freeform 321"/>
            <p:cNvSpPr>
              <a:spLocks noEditPoints="1"/>
            </p:cNvSpPr>
            <p:nvPr/>
          </p:nvSpPr>
          <p:spPr bwMode="auto">
            <a:xfrm>
              <a:off x="5595958" y="3914800"/>
              <a:ext cx="192850" cy="383164"/>
            </a:xfrm>
            <a:custGeom>
              <a:avLst/>
              <a:gdLst>
                <a:gd name="T0" fmla="*/ 24 w 32"/>
                <a:gd name="T1" fmla="*/ 34 h 64"/>
                <a:gd name="T2" fmla="*/ 24 w 32"/>
                <a:gd name="T3" fmla="*/ 28 h 64"/>
                <a:gd name="T4" fmla="*/ 24 w 32"/>
                <a:gd name="T5" fmla="*/ 8 h 64"/>
                <a:gd name="T6" fmla="*/ 16 w 32"/>
                <a:gd name="T7" fmla="*/ 0 h 64"/>
                <a:gd name="T8" fmla="*/ 8 w 32"/>
                <a:gd name="T9" fmla="*/ 8 h 64"/>
                <a:gd name="T10" fmla="*/ 8 w 32"/>
                <a:gd name="T11" fmla="*/ 28 h 64"/>
                <a:gd name="T12" fmla="*/ 8 w 32"/>
                <a:gd name="T13" fmla="*/ 34 h 64"/>
                <a:gd name="T14" fmla="*/ 0 w 32"/>
                <a:gd name="T15" fmla="*/ 48 h 64"/>
                <a:gd name="T16" fmla="*/ 16 w 32"/>
                <a:gd name="T17" fmla="*/ 64 h 64"/>
                <a:gd name="T18" fmla="*/ 32 w 32"/>
                <a:gd name="T19" fmla="*/ 48 h 64"/>
                <a:gd name="T20" fmla="*/ 24 w 32"/>
                <a:gd name="T21" fmla="*/ 34 h 64"/>
                <a:gd name="T22" fmla="*/ 12 w 32"/>
                <a:gd name="T23" fmla="*/ 24 h 64"/>
                <a:gd name="T24" fmla="*/ 16 w 32"/>
                <a:gd name="T25" fmla="*/ 24 h 64"/>
                <a:gd name="T26" fmla="*/ 16 w 32"/>
                <a:gd name="T27" fmla="*/ 20 h 64"/>
                <a:gd name="T28" fmla="*/ 12 w 32"/>
                <a:gd name="T29" fmla="*/ 20 h 64"/>
                <a:gd name="T30" fmla="*/ 12 w 32"/>
                <a:gd name="T31" fmla="*/ 16 h 64"/>
                <a:gd name="T32" fmla="*/ 16 w 32"/>
                <a:gd name="T33" fmla="*/ 16 h 64"/>
                <a:gd name="T34" fmla="*/ 16 w 32"/>
                <a:gd name="T35" fmla="*/ 12 h 64"/>
                <a:gd name="T36" fmla="*/ 12 w 32"/>
                <a:gd name="T37" fmla="*/ 12 h 64"/>
                <a:gd name="T38" fmla="*/ 12 w 32"/>
                <a:gd name="T39" fmla="*/ 8 h 64"/>
                <a:gd name="T40" fmla="*/ 16 w 32"/>
                <a:gd name="T41" fmla="*/ 4 h 64"/>
                <a:gd name="T42" fmla="*/ 20 w 32"/>
                <a:gd name="T43" fmla="*/ 8 h 64"/>
                <a:gd name="T44" fmla="*/ 20 w 32"/>
                <a:gd name="T45" fmla="*/ 28 h 64"/>
                <a:gd name="T46" fmla="*/ 12 w 32"/>
                <a:gd name="T47" fmla="*/ 28 h 64"/>
                <a:gd name="T48" fmla="*/ 12 w 32"/>
                <a:gd name="T49" fmla="*/ 24 h 64"/>
                <a:gd name="T50" fmla="*/ 16 w 32"/>
                <a:gd name="T51" fmla="*/ 60 h 64"/>
                <a:gd name="T52" fmla="*/ 4 w 32"/>
                <a:gd name="T53" fmla="*/ 48 h 64"/>
                <a:gd name="T54" fmla="*/ 4 w 32"/>
                <a:gd name="T55" fmla="*/ 46 h 64"/>
                <a:gd name="T56" fmla="*/ 16 w 32"/>
                <a:gd name="T57" fmla="*/ 56 h 64"/>
                <a:gd name="T58" fmla="*/ 28 w 32"/>
                <a:gd name="T59" fmla="*/ 46 h 64"/>
                <a:gd name="T60" fmla="*/ 28 w 32"/>
                <a:gd name="T61" fmla="*/ 48 h 64"/>
                <a:gd name="T62" fmla="*/ 16 w 32"/>
                <a:gd name="T63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64">
                  <a:moveTo>
                    <a:pt x="24" y="34"/>
                  </a:moveTo>
                  <a:cubicBezTo>
                    <a:pt x="24" y="28"/>
                    <a:pt x="24" y="28"/>
                    <a:pt x="24" y="2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4"/>
                    <a:pt x="20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3" y="37"/>
                    <a:pt x="0" y="42"/>
                    <a:pt x="0" y="48"/>
                  </a:cubicBezTo>
                  <a:cubicBezTo>
                    <a:pt x="0" y="57"/>
                    <a:pt x="7" y="64"/>
                    <a:pt x="16" y="64"/>
                  </a:cubicBezTo>
                  <a:cubicBezTo>
                    <a:pt x="25" y="64"/>
                    <a:pt x="32" y="57"/>
                    <a:pt x="32" y="48"/>
                  </a:cubicBezTo>
                  <a:cubicBezTo>
                    <a:pt x="32" y="42"/>
                    <a:pt x="29" y="37"/>
                    <a:pt x="24" y="34"/>
                  </a:cubicBezTo>
                  <a:close/>
                  <a:moveTo>
                    <a:pt x="12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6"/>
                    <a:pt x="14" y="4"/>
                    <a:pt x="16" y="4"/>
                  </a:cubicBezTo>
                  <a:cubicBezTo>
                    <a:pt x="18" y="4"/>
                    <a:pt x="20" y="6"/>
                    <a:pt x="20" y="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2" y="28"/>
                    <a:pt x="12" y="28"/>
                    <a:pt x="12" y="28"/>
                  </a:cubicBezTo>
                  <a:lnTo>
                    <a:pt x="12" y="24"/>
                  </a:lnTo>
                  <a:close/>
                  <a:moveTo>
                    <a:pt x="16" y="60"/>
                  </a:moveTo>
                  <a:cubicBezTo>
                    <a:pt x="9" y="60"/>
                    <a:pt x="4" y="55"/>
                    <a:pt x="4" y="48"/>
                  </a:cubicBezTo>
                  <a:cubicBezTo>
                    <a:pt x="4" y="47"/>
                    <a:pt x="4" y="47"/>
                    <a:pt x="4" y="46"/>
                  </a:cubicBezTo>
                  <a:cubicBezTo>
                    <a:pt x="5" y="52"/>
                    <a:pt x="10" y="56"/>
                    <a:pt x="16" y="56"/>
                  </a:cubicBezTo>
                  <a:cubicBezTo>
                    <a:pt x="22" y="56"/>
                    <a:pt x="27" y="52"/>
                    <a:pt x="28" y="46"/>
                  </a:cubicBezTo>
                  <a:cubicBezTo>
                    <a:pt x="28" y="47"/>
                    <a:pt x="28" y="47"/>
                    <a:pt x="28" y="48"/>
                  </a:cubicBezTo>
                  <a:cubicBezTo>
                    <a:pt x="28" y="55"/>
                    <a:pt x="23" y="60"/>
                    <a:pt x="16" y="60"/>
                  </a:cubicBez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0" name="Freeform 244"/>
            <p:cNvSpPr>
              <a:spLocks/>
            </p:cNvSpPr>
            <p:nvPr/>
          </p:nvSpPr>
          <p:spPr bwMode="auto">
            <a:xfrm>
              <a:off x="4954176" y="3173107"/>
              <a:ext cx="177419" cy="242909"/>
            </a:xfrm>
            <a:custGeom>
              <a:avLst/>
              <a:gdLst>
                <a:gd name="T0" fmla="*/ 118 w 141"/>
                <a:gd name="T1" fmla="*/ 145 h 193"/>
                <a:gd name="T2" fmla="*/ 81 w 141"/>
                <a:gd name="T3" fmla="*/ 145 h 193"/>
                <a:gd name="T4" fmla="*/ 50 w 141"/>
                <a:gd name="T5" fmla="*/ 122 h 193"/>
                <a:gd name="T6" fmla="*/ 51 w 141"/>
                <a:gd name="T7" fmla="*/ 98 h 193"/>
                <a:gd name="T8" fmla="*/ 113 w 141"/>
                <a:gd name="T9" fmla="*/ 98 h 193"/>
                <a:gd name="T10" fmla="*/ 140 w 141"/>
                <a:gd name="T11" fmla="*/ 77 h 193"/>
                <a:gd name="T12" fmla="*/ 121 w 141"/>
                <a:gd name="T13" fmla="*/ 49 h 193"/>
                <a:gd name="T14" fmla="*/ 52 w 141"/>
                <a:gd name="T15" fmla="*/ 49 h 193"/>
                <a:gd name="T16" fmla="*/ 26 w 141"/>
                <a:gd name="T17" fmla="*/ 0 h 193"/>
                <a:gd name="T18" fmla="*/ 5 w 141"/>
                <a:gd name="T19" fmla="*/ 14 h 193"/>
                <a:gd name="T20" fmla="*/ 1 w 141"/>
                <a:gd name="T21" fmla="*/ 57 h 193"/>
                <a:gd name="T22" fmla="*/ 1 w 141"/>
                <a:gd name="T23" fmla="*/ 65 h 193"/>
                <a:gd name="T24" fmla="*/ 2 w 141"/>
                <a:gd name="T25" fmla="*/ 92 h 193"/>
                <a:gd name="T26" fmla="*/ 2 w 141"/>
                <a:gd name="T27" fmla="*/ 121 h 193"/>
                <a:gd name="T28" fmla="*/ 61 w 141"/>
                <a:gd name="T29" fmla="*/ 192 h 193"/>
                <a:gd name="T30" fmla="*/ 115 w 141"/>
                <a:gd name="T31" fmla="*/ 193 h 193"/>
                <a:gd name="T32" fmla="*/ 141 w 141"/>
                <a:gd name="T33" fmla="*/ 171 h 193"/>
                <a:gd name="T34" fmla="*/ 118 w 141"/>
                <a:gd name="T35" fmla="*/ 14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1" h="193">
                  <a:moveTo>
                    <a:pt x="118" y="145"/>
                  </a:moveTo>
                  <a:cubicBezTo>
                    <a:pt x="81" y="145"/>
                    <a:pt x="81" y="145"/>
                    <a:pt x="81" y="145"/>
                  </a:cubicBezTo>
                  <a:cubicBezTo>
                    <a:pt x="55" y="145"/>
                    <a:pt x="50" y="133"/>
                    <a:pt x="50" y="122"/>
                  </a:cubicBezTo>
                  <a:cubicBezTo>
                    <a:pt x="50" y="117"/>
                    <a:pt x="51" y="108"/>
                    <a:pt x="51" y="98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123" y="98"/>
                    <a:pt x="140" y="94"/>
                    <a:pt x="140" y="77"/>
                  </a:cubicBezTo>
                  <a:cubicBezTo>
                    <a:pt x="140" y="60"/>
                    <a:pt x="132" y="49"/>
                    <a:pt x="121" y="4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24"/>
                    <a:pt x="50" y="0"/>
                    <a:pt x="26" y="0"/>
                  </a:cubicBezTo>
                  <a:cubicBezTo>
                    <a:pt x="16" y="0"/>
                    <a:pt x="8" y="4"/>
                    <a:pt x="5" y="14"/>
                  </a:cubicBezTo>
                  <a:cubicBezTo>
                    <a:pt x="0" y="27"/>
                    <a:pt x="1" y="43"/>
                    <a:pt x="1" y="57"/>
                  </a:cubicBezTo>
                  <a:cubicBezTo>
                    <a:pt x="1" y="59"/>
                    <a:pt x="1" y="62"/>
                    <a:pt x="1" y="65"/>
                  </a:cubicBezTo>
                  <a:cubicBezTo>
                    <a:pt x="1" y="74"/>
                    <a:pt x="2" y="83"/>
                    <a:pt x="2" y="92"/>
                  </a:cubicBezTo>
                  <a:cubicBezTo>
                    <a:pt x="2" y="102"/>
                    <a:pt x="2" y="111"/>
                    <a:pt x="2" y="121"/>
                  </a:cubicBezTo>
                  <a:cubicBezTo>
                    <a:pt x="2" y="176"/>
                    <a:pt x="52" y="192"/>
                    <a:pt x="61" y="192"/>
                  </a:cubicBezTo>
                  <a:cubicBezTo>
                    <a:pt x="71" y="192"/>
                    <a:pt x="108" y="193"/>
                    <a:pt x="115" y="193"/>
                  </a:cubicBezTo>
                  <a:cubicBezTo>
                    <a:pt x="122" y="193"/>
                    <a:pt x="141" y="191"/>
                    <a:pt x="141" y="171"/>
                  </a:cubicBezTo>
                  <a:cubicBezTo>
                    <a:pt x="141" y="152"/>
                    <a:pt x="128" y="145"/>
                    <a:pt x="118" y="145"/>
                  </a:cubicBez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1" name="Freeform 245"/>
            <p:cNvSpPr>
              <a:spLocks/>
            </p:cNvSpPr>
            <p:nvPr/>
          </p:nvSpPr>
          <p:spPr bwMode="auto">
            <a:xfrm>
              <a:off x="5066120" y="1854995"/>
              <a:ext cx="114310" cy="242909"/>
            </a:xfrm>
            <a:custGeom>
              <a:avLst/>
              <a:gdLst>
                <a:gd name="T0" fmla="*/ 90 w 90"/>
                <a:gd name="T1" fmla="*/ 62 h 193"/>
                <a:gd name="T2" fmla="*/ 60 w 90"/>
                <a:gd name="T3" fmla="*/ 62 h 193"/>
                <a:gd name="T4" fmla="*/ 60 w 90"/>
                <a:gd name="T5" fmla="*/ 42 h 193"/>
                <a:gd name="T6" fmla="*/ 68 w 90"/>
                <a:gd name="T7" fmla="*/ 33 h 193"/>
                <a:gd name="T8" fmla="*/ 90 w 90"/>
                <a:gd name="T9" fmla="*/ 33 h 193"/>
                <a:gd name="T10" fmla="*/ 90 w 90"/>
                <a:gd name="T11" fmla="*/ 0 h 193"/>
                <a:gd name="T12" fmla="*/ 60 w 90"/>
                <a:gd name="T13" fmla="*/ 0 h 193"/>
                <a:gd name="T14" fmla="*/ 20 w 90"/>
                <a:gd name="T15" fmla="*/ 40 h 193"/>
                <a:gd name="T16" fmla="*/ 20 w 90"/>
                <a:gd name="T17" fmla="*/ 62 h 193"/>
                <a:gd name="T18" fmla="*/ 0 w 90"/>
                <a:gd name="T19" fmla="*/ 62 h 193"/>
                <a:gd name="T20" fmla="*/ 0 w 90"/>
                <a:gd name="T21" fmla="*/ 96 h 193"/>
                <a:gd name="T22" fmla="*/ 20 w 90"/>
                <a:gd name="T23" fmla="*/ 96 h 193"/>
                <a:gd name="T24" fmla="*/ 20 w 90"/>
                <a:gd name="T25" fmla="*/ 193 h 193"/>
                <a:gd name="T26" fmla="*/ 60 w 90"/>
                <a:gd name="T27" fmla="*/ 193 h 193"/>
                <a:gd name="T28" fmla="*/ 60 w 90"/>
                <a:gd name="T29" fmla="*/ 96 h 193"/>
                <a:gd name="T30" fmla="*/ 87 w 90"/>
                <a:gd name="T31" fmla="*/ 96 h 193"/>
                <a:gd name="T32" fmla="*/ 90 w 90"/>
                <a:gd name="T33" fmla="*/ 6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193">
                  <a:moveTo>
                    <a:pt x="90" y="62"/>
                  </a:moveTo>
                  <a:cubicBezTo>
                    <a:pt x="60" y="62"/>
                    <a:pt x="60" y="62"/>
                    <a:pt x="60" y="6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35"/>
                    <a:pt x="65" y="33"/>
                    <a:pt x="68" y="33"/>
                  </a:cubicBezTo>
                  <a:cubicBezTo>
                    <a:pt x="72" y="33"/>
                    <a:pt x="90" y="33"/>
                    <a:pt x="90" y="33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20" y="24"/>
                    <a:pt x="20" y="40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0" y="96"/>
                    <a:pt x="20" y="96"/>
                    <a:pt x="20" y="96"/>
                  </a:cubicBezTo>
                  <a:cubicBezTo>
                    <a:pt x="20" y="140"/>
                    <a:pt x="20" y="193"/>
                    <a:pt x="20" y="193"/>
                  </a:cubicBezTo>
                  <a:cubicBezTo>
                    <a:pt x="60" y="193"/>
                    <a:pt x="60" y="193"/>
                    <a:pt x="60" y="193"/>
                  </a:cubicBezTo>
                  <a:cubicBezTo>
                    <a:pt x="60" y="193"/>
                    <a:pt x="60" y="139"/>
                    <a:pt x="60" y="96"/>
                  </a:cubicBezTo>
                  <a:cubicBezTo>
                    <a:pt x="87" y="96"/>
                    <a:pt x="87" y="96"/>
                    <a:pt x="87" y="96"/>
                  </a:cubicBezTo>
                  <a:lnTo>
                    <a:pt x="90" y="62"/>
                  </a:ln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2" name="Freeform 246"/>
            <p:cNvSpPr>
              <a:spLocks noEditPoints="1"/>
            </p:cNvSpPr>
            <p:nvPr/>
          </p:nvSpPr>
          <p:spPr bwMode="auto">
            <a:xfrm>
              <a:off x="5192317" y="2522966"/>
              <a:ext cx="248863" cy="250053"/>
            </a:xfrm>
            <a:custGeom>
              <a:avLst/>
              <a:gdLst>
                <a:gd name="T0" fmla="*/ 190 w 198"/>
                <a:gd name="T1" fmla="*/ 61 h 198"/>
                <a:gd name="T2" fmla="*/ 169 w 198"/>
                <a:gd name="T3" fmla="*/ 29 h 198"/>
                <a:gd name="T4" fmla="*/ 138 w 198"/>
                <a:gd name="T5" fmla="*/ 8 h 198"/>
                <a:gd name="T6" fmla="*/ 99 w 198"/>
                <a:gd name="T7" fmla="*/ 0 h 198"/>
                <a:gd name="T8" fmla="*/ 61 w 198"/>
                <a:gd name="T9" fmla="*/ 8 h 198"/>
                <a:gd name="T10" fmla="*/ 29 w 198"/>
                <a:gd name="T11" fmla="*/ 29 h 198"/>
                <a:gd name="T12" fmla="*/ 8 w 198"/>
                <a:gd name="T13" fmla="*/ 61 h 198"/>
                <a:gd name="T14" fmla="*/ 0 w 198"/>
                <a:gd name="T15" fmla="*/ 99 h 198"/>
                <a:gd name="T16" fmla="*/ 8 w 198"/>
                <a:gd name="T17" fmla="*/ 138 h 198"/>
                <a:gd name="T18" fmla="*/ 29 w 198"/>
                <a:gd name="T19" fmla="*/ 169 h 198"/>
                <a:gd name="T20" fmla="*/ 61 w 198"/>
                <a:gd name="T21" fmla="*/ 190 h 198"/>
                <a:gd name="T22" fmla="*/ 99 w 198"/>
                <a:gd name="T23" fmla="*/ 198 h 198"/>
                <a:gd name="T24" fmla="*/ 138 w 198"/>
                <a:gd name="T25" fmla="*/ 190 h 198"/>
                <a:gd name="T26" fmla="*/ 169 w 198"/>
                <a:gd name="T27" fmla="*/ 169 h 198"/>
                <a:gd name="T28" fmla="*/ 190 w 198"/>
                <a:gd name="T29" fmla="*/ 138 h 198"/>
                <a:gd name="T30" fmla="*/ 198 w 198"/>
                <a:gd name="T31" fmla="*/ 99 h 198"/>
                <a:gd name="T32" fmla="*/ 184 w 198"/>
                <a:gd name="T33" fmla="*/ 98 h 198"/>
                <a:gd name="T34" fmla="*/ 123 w 198"/>
                <a:gd name="T35" fmla="*/ 91 h 198"/>
                <a:gd name="T36" fmla="*/ 164 w 198"/>
                <a:gd name="T37" fmla="*/ 45 h 198"/>
                <a:gd name="T38" fmla="*/ 155 w 198"/>
                <a:gd name="T39" fmla="*/ 36 h 198"/>
                <a:gd name="T40" fmla="*/ 79 w 198"/>
                <a:gd name="T41" fmla="*/ 17 h 198"/>
                <a:gd name="T42" fmla="*/ 155 w 198"/>
                <a:gd name="T43" fmla="*/ 36 h 198"/>
                <a:gd name="T44" fmla="*/ 79 w 198"/>
                <a:gd name="T45" fmla="*/ 17 h 198"/>
                <a:gd name="T46" fmla="*/ 79 w 198"/>
                <a:gd name="T47" fmla="*/ 17 h 198"/>
                <a:gd name="T48" fmla="*/ 94 w 198"/>
                <a:gd name="T49" fmla="*/ 71 h 198"/>
                <a:gd name="T50" fmla="*/ 63 w 198"/>
                <a:gd name="T51" fmla="*/ 23 h 198"/>
                <a:gd name="T52" fmla="*/ 15 w 198"/>
                <a:gd name="T53" fmla="*/ 96 h 198"/>
                <a:gd name="T54" fmla="*/ 108 w 198"/>
                <a:gd name="T55" fmla="*/ 99 h 198"/>
                <a:gd name="T56" fmla="*/ 36 w 198"/>
                <a:gd name="T57" fmla="*/ 156 h 198"/>
                <a:gd name="T58" fmla="*/ 15 w 198"/>
                <a:gd name="T59" fmla="*/ 99 h 198"/>
                <a:gd name="T60" fmla="*/ 45 w 198"/>
                <a:gd name="T61" fmla="*/ 164 h 198"/>
                <a:gd name="T62" fmla="*/ 114 w 198"/>
                <a:gd name="T63" fmla="*/ 113 h 198"/>
                <a:gd name="T64" fmla="*/ 132 w 198"/>
                <a:gd name="T65" fmla="*/ 177 h 198"/>
                <a:gd name="T66" fmla="*/ 146 w 198"/>
                <a:gd name="T67" fmla="*/ 169 h 198"/>
                <a:gd name="T68" fmla="*/ 183 w 198"/>
                <a:gd name="T69" fmla="*/ 11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98">
                  <a:moveTo>
                    <a:pt x="196" y="79"/>
                  </a:moveTo>
                  <a:cubicBezTo>
                    <a:pt x="195" y="73"/>
                    <a:pt x="193" y="67"/>
                    <a:pt x="190" y="61"/>
                  </a:cubicBezTo>
                  <a:cubicBezTo>
                    <a:pt x="188" y="55"/>
                    <a:pt x="185" y="49"/>
                    <a:pt x="181" y="44"/>
                  </a:cubicBezTo>
                  <a:cubicBezTo>
                    <a:pt x="178" y="39"/>
                    <a:pt x="174" y="34"/>
                    <a:pt x="169" y="29"/>
                  </a:cubicBezTo>
                  <a:cubicBezTo>
                    <a:pt x="165" y="25"/>
                    <a:pt x="160" y="21"/>
                    <a:pt x="154" y="17"/>
                  </a:cubicBezTo>
                  <a:cubicBezTo>
                    <a:pt x="149" y="14"/>
                    <a:pt x="144" y="10"/>
                    <a:pt x="138" y="8"/>
                  </a:cubicBezTo>
                  <a:cubicBezTo>
                    <a:pt x="132" y="5"/>
                    <a:pt x="125" y="4"/>
                    <a:pt x="119" y="2"/>
                  </a:cubicBezTo>
                  <a:cubicBezTo>
                    <a:pt x="113" y="1"/>
                    <a:pt x="106" y="0"/>
                    <a:pt x="99" y="0"/>
                  </a:cubicBezTo>
                  <a:cubicBezTo>
                    <a:pt x="92" y="0"/>
                    <a:pt x="86" y="1"/>
                    <a:pt x="79" y="2"/>
                  </a:cubicBezTo>
                  <a:cubicBezTo>
                    <a:pt x="73" y="4"/>
                    <a:pt x="67" y="5"/>
                    <a:pt x="61" y="8"/>
                  </a:cubicBezTo>
                  <a:cubicBezTo>
                    <a:pt x="55" y="10"/>
                    <a:pt x="49" y="14"/>
                    <a:pt x="44" y="17"/>
                  </a:cubicBezTo>
                  <a:cubicBezTo>
                    <a:pt x="39" y="21"/>
                    <a:pt x="34" y="25"/>
                    <a:pt x="29" y="29"/>
                  </a:cubicBezTo>
                  <a:cubicBezTo>
                    <a:pt x="25" y="34"/>
                    <a:pt x="21" y="39"/>
                    <a:pt x="17" y="44"/>
                  </a:cubicBezTo>
                  <a:cubicBezTo>
                    <a:pt x="14" y="49"/>
                    <a:pt x="11" y="55"/>
                    <a:pt x="8" y="61"/>
                  </a:cubicBezTo>
                  <a:cubicBezTo>
                    <a:pt x="6" y="67"/>
                    <a:pt x="4" y="73"/>
                    <a:pt x="2" y="79"/>
                  </a:cubicBezTo>
                  <a:cubicBezTo>
                    <a:pt x="1" y="86"/>
                    <a:pt x="0" y="92"/>
                    <a:pt x="0" y="99"/>
                  </a:cubicBezTo>
                  <a:cubicBezTo>
                    <a:pt x="0" y="106"/>
                    <a:pt x="1" y="113"/>
                    <a:pt x="2" y="119"/>
                  </a:cubicBezTo>
                  <a:cubicBezTo>
                    <a:pt x="4" y="125"/>
                    <a:pt x="6" y="132"/>
                    <a:pt x="8" y="138"/>
                  </a:cubicBezTo>
                  <a:cubicBezTo>
                    <a:pt x="11" y="143"/>
                    <a:pt x="14" y="149"/>
                    <a:pt x="17" y="154"/>
                  </a:cubicBezTo>
                  <a:cubicBezTo>
                    <a:pt x="21" y="160"/>
                    <a:pt x="25" y="165"/>
                    <a:pt x="29" y="169"/>
                  </a:cubicBezTo>
                  <a:cubicBezTo>
                    <a:pt x="34" y="174"/>
                    <a:pt x="39" y="178"/>
                    <a:pt x="44" y="181"/>
                  </a:cubicBezTo>
                  <a:cubicBezTo>
                    <a:pt x="49" y="185"/>
                    <a:pt x="55" y="188"/>
                    <a:pt x="61" y="190"/>
                  </a:cubicBezTo>
                  <a:cubicBezTo>
                    <a:pt x="67" y="193"/>
                    <a:pt x="73" y="195"/>
                    <a:pt x="79" y="196"/>
                  </a:cubicBezTo>
                  <a:cubicBezTo>
                    <a:pt x="86" y="197"/>
                    <a:pt x="92" y="198"/>
                    <a:pt x="99" y="198"/>
                  </a:cubicBezTo>
                  <a:cubicBezTo>
                    <a:pt x="106" y="198"/>
                    <a:pt x="113" y="197"/>
                    <a:pt x="119" y="196"/>
                  </a:cubicBezTo>
                  <a:cubicBezTo>
                    <a:pt x="125" y="195"/>
                    <a:pt x="132" y="193"/>
                    <a:pt x="138" y="190"/>
                  </a:cubicBezTo>
                  <a:cubicBezTo>
                    <a:pt x="144" y="188"/>
                    <a:pt x="149" y="185"/>
                    <a:pt x="154" y="181"/>
                  </a:cubicBezTo>
                  <a:cubicBezTo>
                    <a:pt x="160" y="178"/>
                    <a:pt x="165" y="174"/>
                    <a:pt x="169" y="169"/>
                  </a:cubicBezTo>
                  <a:cubicBezTo>
                    <a:pt x="174" y="165"/>
                    <a:pt x="178" y="160"/>
                    <a:pt x="181" y="154"/>
                  </a:cubicBezTo>
                  <a:cubicBezTo>
                    <a:pt x="185" y="149"/>
                    <a:pt x="188" y="143"/>
                    <a:pt x="190" y="138"/>
                  </a:cubicBezTo>
                  <a:cubicBezTo>
                    <a:pt x="193" y="132"/>
                    <a:pt x="195" y="125"/>
                    <a:pt x="196" y="119"/>
                  </a:cubicBezTo>
                  <a:cubicBezTo>
                    <a:pt x="197" y="113"/>
                    <a:pt x="198" y="106"/>
                    <a:pt x="198" y="99"/>
                  </a:cubicBezTo>
                  <a:cubicBezTo>
                    <a:pt x="198" y="92"/>
                    <a:pt x="197" y="86"/>
                    <a:pt x="196" y="79"/>
                  </a:cubicBezTo>
                  <a:close/>
                  <a:moveTo>
                    <a:pt x="184" y="98"/>
                  </a:moveTo>
                  <a:cubicBezTo>
                    <a:pt x="182" y="98"/>
                    <a:pt x="154" y="92"/>
                    <a:pt x="125" y="96"/>
                  </a:cubicBezTo>
                  <a:cubicBezTo>
                    <a:pt x="124" y="94"/>
                    <a:pt x="124" y="93"/>
                    <a:pt x="123" y="91"/>
                  </a:cubicBezTo>
                  <a:cubicBezTo>
                    <a:pt x="121" y="87"/>
                    <a:pt x="119" y="83"/>
                    <a:pt x="117" y="79"/>
                  </a:cubicBezTo>
                  <a:cubicBezTo>
                    <a:pt x="151" y="65"/>
                    <a:pt x="164" y="46"/>
                    <a:pt x="164" y="45"/>
                  </a:cubicBezTo>
                  <a:cubicBezTo>
                    <a:pt x="176" y="60"/>
                    <a:pt x="183" y="78"/>
                    <a:pt x="184" y="98"/>
                  </a:cubicBezTo>
                  <a:close/>
                  <a:moveTo>
                    <a:pt x="155" y="36"/>
                  </a:moveTo>
                  <a:cubicBezTo>
                    <a:pt x="155" y="36"/>
                    <a:pt x="143" y="54"/>
                    <a:pt x="111" y="66"/>
                  </a:cubicBezTo>
                  <a:cubicBezTo>
                    <a:pt x="96" y="40"/>
                    <a:pt x="81" y="19"/>
                    <a:pt x="79" y="17"/>
                  </a:cubicBezTo>
                  <a:cubicBezTo>
                    <a:pt x="86" y="16"/>
                    <a:pt x="92" y="15"/>
                    <a:pt x="99" y="15"/>
                  </a:cubicBezTo>
                  <a:cubicBezTo>
                    <a:pt x="121" y="15"/>
                    <a:pt x="140" y="23"/>
                    <a:pt x="155" y="36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7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7"/>
                    <a:pt x="79" y="17"/>
                    <a:pt x="79" y="17"/>
                  </a:cubicBezTo>
                  <a:close/>
                  <a:moveTo>
                    <a:pt x="63" y="23"/>
                  </a:moveTo>
                  <a:cubicBezTo>
                    <a:pt x="64" y="24"/>
                    <a:pt x="80" y="45"/>
                    <a:pt x="94" y="71"/>
                  </a:cubicBezTo>
                  <a:cubicBezTo>
                    <a:pt x="54" y="82"/>
                    <a:pt x="19" y="82"/>
                    <a:pt x="17" y="82"/>
                  </a:cubicBezTo>
                  <a:cubicBezTo>
                    <a:pt x="22" y="56"/>
                    <a:pt x="40" y="34"/>
                    <a:pt x="63" y="23"/>
                  </a:cubicBezTo>
                  <a:close/>
                  <a:moveTo>
                    <a:pt x="15" y="99"/>
                  </a:moveTo>
                  <a:cubicBezTo>
                    <a:pt x="15" y="98"/>
                    <a:pt x="15" y="97"/>
                    <a:pt x="15" y="96"/>
                  </a:cubicBezTo>
                  <a:cubicBezTo>
                    <a:pt x="16" y="96"/>
                    <a:pt x="58" y="97"/>
                    <a:pt x="101" y="84"/>
                  </a:cubicBezTo>
                  <a:cubicBezTo>
                    <a:pt x="104" y="89"/>
                    <a:pt x="106" y="94"/>
                    <a:pt x="108" y="99"/>
                  </a:cubicBezTo>
                  <a:cubicBezTo>
                    <a:pt x="107" y="99"/>
                    <a:pt x="106" y="99"/>
                    <a:pt x="105" y="100"/>
                  </a:cubicBezTo>
                  <a:cubicBezTo>
                    <a:pt x="59" y="115"/>
                    <a:pt x="36" y="156"/>
                    <a:pt x="36" y="156"/>
                  </a:cubicBezTo>
                  <a:cubicBezTo>
                    <a:pt x="36" y="156"/>
                    <a:pt x="36" y="156"/>
                    <a:pt x="36" y="156"/>
                  </a:cubicBezTo>
                  <a:cubicBezTo>
                    <a:pt x="23" y="141"/>
                    <a:pt x="15" y="121"/>
                    <a:pt x="15" y="99"/>
                  </a:cubicBezTo>
                  <a:close/>
                  <a:moveTo>
                    <a:pt x="99" y="184"/>
                  </a:moveTo>
                  <a:cubicBezTo>
                    <a:pt x="79" y="184"/>
                    <a:pt x="60" y="176"/>
                    <a:pt x="45" y="164"/>
                  </a:cubicBezTo>
                  <a:cubicBezTo>
                    <a:pt x="46" y="165"/>
                    <a:pt x="47" y="166"/>
                    <a:pt x="47" y="166"/>
                  </a:cubicBezTo>
                  <a:cubicBezTo>
                    <a:pt x="47" y="166"/>
                    <a:pt x="63" y="130"/>
                    <a:pt x="114" y="113"/>
                  </a:cubicBezTo>
                  <a:cubicBezTo>
                    <a:pt x="114" y="113"/>
                    <a:pt x="114" y="113"/>
                    <a:pt x="114" y="113"/>
                  </a:cubicBezTo>
                  <a:cubicBezTo>
                    <a:pt x="126" y="144"/>
                    <a:pt x="131" y="169"/>
                    <a:pt x="132" y="177"/>
                  </a:cubicBezTo>
                  <a:cubicBezTo>
                    <a:pt x="122" y="181"/>
                    <a:pt x="111" y="184"/>
                    <a:pt x="99" y="184"/>
                  </a:cubicBezTo>
                  <a:close/>
                  <a:moveTo>
                    <a:pt x="146" y="169"/>
                  </a:moveTo>
                  <a:cubicBezTo>
                    <a:pt x="145" y="164"/>
                    <a:pt x="141" y="139"/>
                    <a:pt x="130" y="109"/>
                  </a:cubicBezTo>
                  <a:cubicBezTo>
                    <a:pt x="157" y="104"/>
                    <a:pt x="181" y="112"/>
                    <a:pt x="183" y="113"/>
                  </a:cubicBezTo>
                  <a:cubicBezTo>
                    <a:pt x="179" y="136"/>
                    <a:pt x="165" y="156"/>
                    <a:pt x="146" y="169"/>
                  </a:cubicBez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3" name="Freeform 247"/>
            <p:cNvSpPr>
              <a:spLocks noEditPoints="1"/>
            </p:cNvSpPr>
            <p:nvPr/>
          </p:nvSpPr>
          <p:spPr bwMode="auto">
            <a:xfrm>
              <a:off x="3606273" y="1851404"/>
              <a:ext cx="248863" cy="250053"/>
            </a:xfrm>
            <a:custGeom>
              <a:avLst/>
              <a:gdLst>
                <a:gd name="T0" fmla="*/ 183 w 198"/>
                <a:gd name="T1" fmla="*/ 0 h 199"/>
                <a:gd name="T2" fmla="*/ 15 w 198"/>
                <a:gd name="T3" fmla="*/ 0 h 199"/>
                <a:gd name="T4" fmla="*/ 0 w 198"/>
                <a:gd name="T5" fmla="*/ 14 h 199"/>
                <a:gd name="T6" fmla="*/ 0 w 198"/>
                <a:gd name="T7" fmla="*/ 185 h 199"/>
                <a:gd name="T8" fmla="*/ 15 w 198"/>
                <a:gd name="T9" fmla="*/ 199 h 199"/>
                <a:gd name="T10" fmla="*/ 183 w 198"/>
                <a:gd name="T11" fmla="*/ 199 h 199"/>
                <a:gd name="T12" fmla="*/ 198 w 198"/>
                <a:gd name="T13" fmla="*/ 185 h 199"/>
                <a:gd name="T14" fmla="*/ 198 w 198"/>
                <a:gd name="T15" fmla="*/ 14 h 199"/>
                <a:gd name="T16" fmla="*/ 183 w 198"/>
                <a:gd name="T17" fmla="*/ 0 h 199"/>
                <a:gd name="T18" fmla="*/ 60 w 198"/>
                <a:gd name="T19" fmla="*/ 166 h 199"/>
                <a:gd name="T20" fmla="*/ 30 w 198"/>
                <a:gd name="T21" fmla="*/ 166 h 199"/>
                <a:gd name="T22" fmla="*/ 30 w 198"/>
                <a:gd name="T23" fmla="*/ 77 h 199"/>
                <a:gd name="T24" fmla="*/ 60 w 198"/>
                <a:gd name="T25" fmla="*/ 77 h 199"/>
                <a:gd name="T26" fmla="*/ 60 w 198"/>
                <a:gd name="T27" fmla="*/ 166 h 199"/>
                <a:gd name="T28" fmla="*/ 45 w 198"/>
                <a:gd name="T29" fmla="*/ 64 h 199"/>
                <a:gd name="T30" fmla="*/ 45 w 198"/>
                <a:gd name="T31" fmla="*/ 64 h 199"/>
                <a:gd name="T32" fmla="*/ 29 w 198"/>
                <a:gd name="T33" fmla="*/ 49 h 199"/>
                <a:gd name="T34" fmla="*/ 45 w 198"/>
                <a:gd name="T35" fmla="*/ 33 h 199"/>
                <a:gd name="T36" fmla="*/ 62 w 198"/>
                <a:gd name="T37" fmla="*/ 49 h 199"/>
                <a:gd name="T38" fmla="*/ 45 w 198"/>
                <a:gd name="T39" fmla="*/ 64 h 199"/>
                <a:gd name="T40" fmla="*/ 168 w 198"/>
                <a:gd name="T41" fmla="*/ 166 h 199"/>
                <a:gd name="T42" fmla="*/ 138 w 198"/>
                <a:gd name="T43" fmla="*/ 166 h 199"/>
                <a:gd name="T44" fmla="*/ 138 w 198"/>
                <a:gd name="T45" fmla="*/ 118 h 199"/>
                <a:gd name="T46" fmla="*/ 123 w 198"/>
                <a:gd name="T47" fmla="*/ 98 h 199"/>
                <a:gd name="T48" fmla="*/ 108 w 198"/>
                <a:gd name="T49" fmla="*/ 109 h 199"/>
                <a:gd name="T50" fmla="*/ 107 w 198"/>
                <a:gd name="T51" fmla="*/ 116 h 199"/>
                <a:gd name="T52" fmla="*/ 107 w 198"/>
                <a:gd name="T53" fmla="*/ 166 h 199"/>
                <a:gd name="T54" fmla="*/ 77 w 198"/>
                <a:gd name="T55" fmla="*/ 166 h 199"/>
                <a:gd name="T56" fmla="*/ 77 w 198"/>
                <a:gd name="T57" fmla="*/ 77 h 199"/>
                <a:gd name="T58" fmla="*/ 107 w 198"/>
                <a:gd name="T59" fmla="*/ 77 h 199"/>
                <a:gd name="T60" fmla="*/ 107 w 198"/>
                <a:gd name="T61" fmla="*/ 89 h 199"/>
                <a:gd name="T62" fmla="*/ 134 w 198"/>
                <a:gd name="T63" fmla="*/ 74 h 199"/>
                <a:gd name="T64" fmla="*/ 168 w 198"/>
                <a:gd name="T65" fmla="*/ 115 h 199"/>
                <a:gd name="T66" fmla="*/ 168 w 198"/>
                <a:gd name="T67" fmla="*/ 16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8" h="199">
                  <a:moveTo>
                    <a:pt x="183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92"/>
                    <a:pt x="7" y="199"/>
                    <a:pt x="15" y="199"/>
                  </a:cubicBezTo>
                  <a:cubicBezTo>
                    <a:pt x="183" y="199"/>
                    <a:pt x="183" y="199"/>
                    <a:pt x="183" y="199"/>
                  </a:cubicBezTo>
                  <a:cubicBezTo>
                    <a:pt x="191" y="199"/>
                    <a:pt x="198" y="192"/>
                    <a:pt x="198" y="185"/>
                  </a:cubicBezTo>
                  <a:cubicBezTo>
                    <a:pt x="198" y="14"/>
                    <a:pt x="198" y="14"/>
                    <a:pt x="198" y="14"/>
                  </a:cubicBezTo>
                  <a:cubicBezTo>
                    <a:pt x="198" y="6"/>
                    <a:pt x="191" y="0"/>
                    <a:pt x="183" y="0"/>
                  </a:cubicBezTo>
                  <a:close/>
                  <a:moveTo>
                    <a:pt x="60" y="166"/>
                  </a:moveTo>
                  <a:cubicBezTo>
                    <a:pt x="30" y="166"/>
                    <a:pt x="30" y="166"/>
                    <a:pt x="30" y="166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60" y="77"/>
                    <a:pt x="60" y="77"/>
                    <a:pt x="60" y="77"/>
                  </a:cubicBezTo>
                  <a:lnTo>
                    <a:pt x="60" y="166"/>
                  </a:lnTo>
                  <a:close/>
                  <a:moveTo>
                    <a:pt x="45" y="64"/>
                  </a:moveTo>
                  <a:cubicBezTo>
                    <a:pt x="45" y="64"/>
                    <a:pt x="45" y="64"/>
                    <a:pt x="45" y="64"/>
                  </a:cubicBezTo>
                  <a:cubicBezTo>
                    <a:pt x="35" y="64"/>
                    <a:pt x="29" y="57"/>
                    <a:pt x="29" y="49"/>
                  </a:cubicBezTo>
                  <a:cubicBezTo>
                    <a:pt x="29" y="40"/>
                    <a:pt x="35" y="33"/>
                    <a:pt x="45" y="33"/>
                  </a:cubicBezTo>
                  <a:cubicBezTo>
                    <a:pt x="56" y="33"/>
                    <a:pt x="62" y="40"/>
                    <a:pt x="62" y="49"/>
                  </a:cubicBezTo>
                  <a:cubicBezTo>
                    <a:pt x="62" y="57"/>
                    <a:pt x="56" y="64"/>
                    <a:pt x="45" y="64"/>
                  </a:cubicBezTo>
                  <a:close/>
                  <a:moveTo>
                    <a:pt x="168" y="166"/>
                  </a:moveTo>
                  <a:cubicBezTo>
                    <a:pt x="138" y="166"/>
                    <a:pt x="138" y="166"/>
                    <a:pt x="138" y="166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38" y="106"/>
                    <a:pt x="134" y="98"/>
                    <a:pt x="123" y="98"/>
                  </a:cubicBezTo>
                  <a:cubicBezTo>
                    <a:pt x="115" y="98"/>
                    <a:pt x="110" y="104"/>
                    <a:pt x="108" y="109"/>
                  </a:cubicBezTo>
                  <a:cubicBezTo>
                    <a:pt x="107" y="111"/>
                    <a:pt x="107" y="114"/>
                    <a:pt x="107" y="116"/>
                  </a:cubicBezTo>
                  <a:cubicBezTo>
                    <a:pt x="107" y="166"/>
                    <a:pt x="107" y="166"/>
                    <a:pt x="107" y="166"/>
                  </a:cubicBezTo>
                  <a:cubicBezTo>
                    <a:pt x="77" y="166"/>
                    <a:pt x="77" y="166"/>
                    <a:pt x="77" y="166"/>
                  </a:cubicBezTo>
                  <a:cubicBezTo>
                    <a:pt x="77" y="166"/>
                    <a:pt x="77" y="85"/>
                    <a:pt x="77" y="77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89"/>
                    <a:pt x="107" y="89"/>
                    <a:pt x="107" y="89"/>
                  </a:cubicBezTo>
                  <a:cubicBezTo>
                    <a:pt x="111" y="83"/>
                    <a:pt x="118" y="74"/>
                    <a:pt x="134" y="74"/>
                  </a:cubicBezTo>
                  <a:cubicBezTo>
                    <a:pt x="153" y="74"/>
                    <a:pt x="168" y="87"/>
                    <a:pt x="168" y="115"/>
                  </a:cubicBezTo>
                  <a:lnTo>
                    <a:pt x="168" y="166"/>
                  </a:ln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4" name="Freeform 248"/>
            <p:cNvSpPr>
              <a:spLocks/>
            </p:cNvSpPr>
            <p:nvPr/>
          </p:nvSpPr>
          <p:spPr bwMode="auto">
            <a:xfrm>
              <a:off x="3339546" y="2393179"/>
              <a:ext cx="261961" cy="253625"/>
            </a:xfrm>
            <a:custGeom>
              <a:avLst/>
              <a:gdLst>
                <a:gd name="T0" fmla="*/ 0 w 208"/>
                <a:gd name="T1" fmla="*/ 68 h 202"/>
                <a:gd name="T2" fmla="*/ 8 w 208"/>
                <a:gd name="T3" fmla="*/ 79 h 202"/>
                <a:gd name="T4" fmla="*/ 30 w 208"/>
                <a:gd name="T5" fmla="*/ 72 h 202"/>
                <a:gd name="T6" fmla="*/ 64 w 208"/>
                <a:gd name="T7" fmla="*/ 172 h 202"/>
                <a:gd name="T8" fmla="*/ 105 w 208"/>
                <a:gd name="T9" fmla="*/ 190 h 202"/>
                <a:gd name="T10" fmla="*/ 197 w 208"/>
                <a:gd name="T11" fmla="*/ 63 h 202"/>
                <a:gd name="T12" fmla="*/ 113 w 208"/>
                <a:gd name="T13" fmla="*/ 68 h 202"/>
                <a:gd name="T14" fmla="*/ 137 w 208"/>
                <a:gd name="T15" fmla="*/ 95 h 202"/>
                <a:gd name="T16" fmla="*/ 109 w 208"/>
                <a:gd name="T17" fmla="*/ 130 h 202"/>
                <a:gd name="T18" fmla="*/ 93 w 208"/>
                <a:gd name="T19" fmla="*/ 91 h 202"/>
                <a:gd name="T20" fmla="*/ 59 w 208"/>
                <a:gd name="T21" fmla="*/ 23 h 202"/>
                <a:gd name="T22" fmla="*/ 0 w 208"/>
                <a:gd name="T23" fmla="*/ 6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2">
                  <a:moveTo>
                    <a:pt x="0" y="68"/>
                  </a:moveTo>
                  <a:cubicBezTo>
                    <a:pt x="8" y="79"/>
                    <a:pt x="8" y="79"/>
                    <a:pt x="8" y="79"/>
                  </a:cubicBezTo>
                  <a:cubicBezTo>
                    <a:pt x="8" y="79"/>
                    <a:pt x="24" y="66"/>
                    <a:pt x="30" y="72"/>
                  </a:cubicBezTo>
                  <a:cubicBezTo>
                    <a:pt x="36" y="79"/>
                    <a:pt x="57" y="157"/>
                    <a:pt x="64" y="172"/>
                  </a:cubicBezTo>
                  <a:cubicBezTo>
                    <a:pt x="70" y="185"/>
                    <a:pt x="87" y="202"/>
                    <a:pt x="105" y="190"/>
                  </a:cubicBezTo>
                  <a:cubicBezTo>
                    <a:pt x="124" y="178"/>
                    <a:pt x="186" y="125"/>
                    <a:pt x="197" y="63"/>
                  </a:cubicBezTo>
                  <a:cubicBezTo>
                    <a:pt x="208" y="0"/>
                    <a:pt x="122" y="13"/>
                    <a:pt x="113" y="68"/>
                  </a:cubicBezTo>
                  <a:cubicBezTo>
                    <a:pt x="136" y="54"/>
                    <a:pt x="148" y="73"/>
                    <a:pt x="137" y="95"/>
                  </a:cubicBezTo>
                  <a:cubicBezTo>
                    <a:pt x="125" y="116"/>
                    <a:pt x="114" y="130"/>
                    <a:pt x="109" y="130"/>
                  </a:cubicBezTo>
                  <a:cubicBezTo>
                    <a:pt x="103" y="130"/>
                    <a:pt x="99" y="116"/>
                    <a:pt x="93" y="91"/>
                  </a:cubicBezTo>
                  <a:cubicBezTo>
                    <a:pt x="86" y="65"/>
                    <a:pt x="86" y="17"/>
                    <a:pt x="59" y="23"/>
                  </a:cubicBezTo>
                  <a:cubicBezTo>
                    <a:pt x="34" y="28"/>
                    <a:pt x="0" y="68"/>
                    <a:pt x="0" y="68"/>
                  </a:cubicBez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5" name="Freeform 249"/>
            <p:cNvSpPr>
              <a:spLocks/>
            </p:cNvSpPr>
            <p:nvPr/>
          </p:nvSpPr>
          <p:spPr bwMode="auto">
            <a:xfrm>
              <a:off x="4296887" y="3368385"/>
              <a:ext cx="155986" cy="247672"/>
            </a:xfrm>
            <a:custGeom>
              <a:avLst/>
              <a:gdLst>
                <a:gd name="T0" fmla="*/ 71 w 124"/>
                <a:gd name="T1" fmla="*/ 0 h 197"/>
                <a:gd name="T2" fmla="*/ 71 w 124"/>
                <a:gd name="T3" fmla="*/ 45 h 197"/>
                <a:gd name="T4" fmla="*/ 116 w 124"/>
                <a:gd name="T5" fmla="*/ 45 h 197"/>
                <a:gd name="T6" fmla="*/ 116 w 124"/>
                <a:gd name="T7" fmla="*/ 80 h 197"/>
                <a:gd name="T8" fmla="*/ 71 w 124"/>
                <a:gd name="T9" fmla="*/ 80 h 197"/>
                <a:gd name="T10" fmla="*/ 71 w 124"/>
                <a:gd name="T11" fmla="*/ 131 h 197"/>
                <a:gd name="T12" fmla="*/ 72 w 124"/>
                <a:gd name="T13" fmla="*/ 152 h 197"/>
                <a:gd name="T14" fmla="*/ 79 w 124"/>
                <a:gd name="T15" fmla="*/ 161 h 197"/>
                <a:gd name="T16" fmla="*/ 94 w 124"/>
                <a:gd name="T17" fmla="*/ 165 h 197"/>
                <a:gd name="T18" fmla="*/ 124 w 124"/>
                <a:gd name="T19" fmla="*/ 155 h 197"/>
                <a:gd name="T20" fmla="*/ 124 w 124"/>
                <a:gd name="T21" fmla="*/ 186 h 197"/>
                <a:gd name="T22" fmla="*/ 101 w 124"/>
                <a:gd name="T23" fmla="*/ 194 h 197"/>
                <a:gd name="T24" fmla="*/ 79 w 124"/>
                <a:gd name="T25" fmla="*/ 197 h 197"/>
                <a:gd name="T26" fmla="*/ 58 w 124"/>
                <a:gd name="T27" fmla="*/ 193 h 197"/>
                <a:gd name="T28" fmla="*/ 40 w 124"/>
                <a:gd name="T29" fmla="*/ 184 h 197"/>
                <a:gd name="T30" fmla="*/ 30 w 124"/>
                <a:gd name="T31" fmla="*/ 170 h 197"/>
                <a:gd name="T32" fmla="*/ 27 w 124"/>
                <a:gd name="T33" fmla="*/ 149 h 197"/>
                <a:gd name="T34" fmla="*/ 27 w 124"/>
                <a:gd name="T35" fmla="*/ 80 h 197"/>
                <a:gd name="T36" fmla="*/ 0 w 124"/>
                <a:gd name="T37" fmla="*/ 80 h 197"/>
                <a:gd name="T38" fmla="*/ 0 w 124"/>
                <a:gd name="T39" fmla="*/ 53 h 197"/>
                <a:gd name="T40" fmla="*/ 23 w 124"/>
                <a:gd name="T41" fmla="*/ 42 h 197"/>
                <a:gd name="T42" fmla="*/ 36 w 124"/>
                <a:gd name="T43" fmla="*/ 25 h 197"/>
                <a:gd name="T44" fmla="*/ 43 w 124"/>
                <a:gd name="T45" fmla="*/ 0 h 197"/>
                <a:gd name="T46" fmla="*/ 71 w 124"/>
                <a:gd name="T4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197">
                  <a:moveTo>
                    <a:pt x="71" y="0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6" y="80"/>
                    <a:pt x="116" y="80"/>
                    <a:pt x="116" y="80"/>
                  </a:cubicBezTo>
                  <a:cubicBezTo>
                    <a:pt x="71" y="80"/>
                    <a:pt x="71" y="80"/>
                    <a:pt x="71" y="80"/>
                  </a:cubicBezTo>
                  <a:cubicBezTo>
                    <a:pt x="71" y="131"/>
                    <a:pt x="71" y="131"/>
                    <a:pt x="71" y="131"/>
                  </a:cubicBezTo>
                  <a:cubicBezTo>
                    <a:pt x="71" y="142"/>
                    <a:pt x="71" y="149"/>
                    <a:pt x="72" y="152"/>
                  </a:cubicBezTo>
                  <a:cubicBezTo>
                    <a:pt x="73" y="155"/>
                    <a:pt x="76" y="159"/>
                    <a:pt x="79" y="161"/>
                  </a:cubicBezTo>
                  <a:cubicBezTo>
                    <a:pt x="84" y="163"/>
                    <a:pt x="89" y="165"/>
                    <a:pt x="94" y="165"/>
                  </a:cubicBezTo>
                  <a:cubicBezTo>
                    <a:pt x="104" y="165"/>
                    <a:pt x="114" y="161"/>
                    <a:pt x="124" y="155"/>
                  </a:cubicBezTo>
                  <a:cubicBezTo>
                    <a:pt x="124" y="186"/>
                    <a:pt x="124" y="186"/>
                    <a:pt x="124" y="186"/>
                  </a:cubicBezTo>
                  <a:cubicBezTo>
                    <a:pt x="116" y="190"/>
                    <a:pt x="108" y="193"/>
                    <a:pt x="101" y="194"/>
                  </a:cubicBezTo>
                  <a:cubicBezTo>
                    <a:pt x="94" y="196"/>
                    <a:pt x="87" y="197"/>
                    <a:pt x="79" y="197"/>
                  </a:cubicBezTo>
                  <a:cubicBezTo>
                    <a:pt x="70" y="197"/>
                    <a:pt x="65" y="195"/>
                    <a:pt x="58" y="193"/>
                  </a:cubicBezTo>
                  <a:cubicBezTo>
                    <a:pt x="51" y="191"/>
                    <a:pt x="45" y="188"/>
                    <a:pt x="40" y="184"/>
                  </a:cubicBezTo>
                  <a:cubicBezTo>
                    <a:pt x="35" y="179"/>
                    <a:pt x="32" y="175"/>
                    <a:pt x="30" y="170"/>
                  </a:cubicBezTo>
                  <a:cubicBezTo>
                    <a:pt x="28" y="165"/>
                    <a:pt x="27" y="158"/>
                    <a:pt x="27" y="149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" y="50"/>
                    <a:pt x="17" y="46"/>
                    <a:pt x="23" y="42"/>
                  </a:cubicBezTo>
                  <a:cubicBezTo>
                    <a:pt x="28" y="37"/>
                    <a:pt x="33" y="31"/>
                    <a:pt x="36" y="25"/>
                  </a:cubicBezTo>
                  <a:cubicBezTo>
                    <a:pt x="39" y="18"/>
                    <a:pt x="42" y="10"/>
                    <a:pt x="43" y="0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6" name="Freeform 250"/>
            <p:cNvSpPr>
              <a:spLocks noEditPoints="1"/>
            </p:cNvSpPr>
            <p:nvPr/>
          </p:nvSpPr>
          <p:spPr bwMode="auto">
            <a:xfrm>
              <a:off x="3524107" y="3111182"/>
              <a:ext cx="273868" cy="138125"/>
            </a:xfrm>
            <a:custGeom>
              <a:avLst/>
              <a:gdLst>
                <a:gd name="T0" fmla="*/ 92 w 218"/>
                <a:gd name="T1" fmla="*/ 32 h 109"/>
                <a:gd name="T2" fmla="*/ 174 w 218"/>
                <a:gd name="T3" fmla="*/ 46 h 109"/>
                <a:gd name="T4" fmla="*/ 143 w 218"/>
                <a:gd name="T5" fmla="*/ 54 h 109"/>
                <a:gd name="T6" fmla="*/ 135 w 218"/>
                <a:gd name="T7" fmla="*/ 38 h 109"/>
                <a:gd name="T8" fmla="*/ 107 w 218"/>
                <a:gd name="T9" fmla="*/ 37 h 109"/>
                <a:gd name="T10" fmla="*/ 128 w 218"/>
                <a:gd name="T11" fmla="*/ 80 h 109"/>
                <a:gd name="T12" fmla="*/ 218 w 218"/>
                <a:gd name="T13" fmla="*/ 54 h 109"/>
                <a:gd name="T14" fmla="*/ 87 w 218"/>
                <a:gd name="T15" fmla="*/ 19 h 109"/>
                <a:gd name="T16" fmla="*/ 86 w 218"/>
                <a:gd name="T17" fmla="*/ 19 h 109"/>
                <a:gd name="T18" fmla="*/ 76 w 218"/>
                <a:gd name="T19" fmla="*/ 0 h 109"/>
                <a:gd name="T20" fmla="*/ 48 w 218"/>
                <a:gd name="T21" fmla="*/ 3 h 109"/>
                <a:gd name="T22" fmla="*/ 59 w 218"/>
                <a:gd name="T23" fmla="*/ 27 h 109"/>
                <a:gd name="T24" fmla="*/ 26 w 218"/>
                <a:gd name="T25" fmla="*/ 109 h 109"/>
                <a:gd name="T26" fmla="*/ 117 w 218"/>
                <a:gd name="T27" fmla="*/ 83 h 109"/>
                <a:gd name="T28" fmla="*/ 92 w 218"/>
                <a:gd name="T29" fmla="*/ 32 h 109"/>
                <a:gd name="T30" fmla="*/ 51 w 218"/>
                <a:gd name="T31" fmla="*/ 79 h 109"/>
                <a:gd name="T32" fmla="*/ 67 w 218"/>
                <a:gd name="T33" fmla="*/ 43 h 109"/>
                <a:gd name="T34" fmla="*/ 81 w 218"/>
                <a:gd name="T35" fmla="*/ 71 h 109"/>
                <a:gd name="T36" fmla="*/ 51 w 218"/>
                <a:gd name="T37" fmla="*/ 7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8" h="109">
                  <a:moveTo>
                    <a:pt x="92" y="32"/>
                  </a:moveTo>
                  <a:cubicBezTo>
                    <a:pt x="137" y="20"/>
                    <a:pt x="174" y="46"/>
                    <a:pt x="174" y="46"/>
                  </a:cubicBezTo>
                  <a:cubicBezTo>
                    <a:pt x="143" y="54"/>
                    <a:pt x="143" y="54"/>
                    <a:pt x="143" y="54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26" y="36"/>
                    <a:pt x="117" y="36"/>
                    <a:pt x="107" y="37"/>
                  </a:cubicBezTo>
                  <a:cubicBezTo>
                    <a:pt x="128" y="80"/>
                    <a:pt x="128" y="80"/>
                    <a:pt x="128" y="80"/>
                  </a:cubicBezTo>
                  <a:cubicBezTo>
                    <a:pt x="218" y="54"/>
                    <a:pt x="218" y="54"/>
                    <a:pt x="218" y="54"/>
                  </a:cubicBezTo>
                  <a:cubicBezTo>
                    <a:pt x="218" y="54"/>
                    <a:pt x="185" y="2"/>
                    <a:pt x="87" y="19"/>
                  </a:cubicBezTo>
                  <a:cubicBezTo>
                    <a:pt x="87" y="19"/>
                    <a:pt x="86" y="19"/>
                    <a:pt x="86" y="19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0" y="51"/>
                    <a:pt x="26" y="109"/>
                    <a:pt x="26" y="109"/>
                  </a:cubicBezTo>
                  <a:cubicBezTo>
                    <a:pt x="117" y="83"/>
                    <a:pt x="117" y="83"/>
                    <a:pt x="117" y="83"/>
                  </a:cubicBezTo>
                  <a:lnTo>
                    <a:pt x="92" y="32"/>
                  </a:lnTo>
                  <a:close/>
                  <a:moveTo>
                    <a:pt x="51" y="79"/>
                  </a:moveTo>
                  <a:cubicBezTo>
                    <a:pt x="51" y="79"/>
                    <a:pt x="42" y="60"/>
                    <a:pt x="67" y="43"/>
                  </a:cubicBezTo>
                  <a:cubicBezTo>
                    <a:pt x="81" y="71"/>
                    <a:pt x="81" y="71"/>
                    <a:pt x="81" y="71"/>
                  </a:cubicBezTo>
                  <a:lnTo>
                    <a:pt x="51" y="79"/>
                  </a:ln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7" name="Freeform 251"/>
            <p:cNvSpPr>
              <a:spLocks/>
            </p:cNvSpPr>
            <p:nvPr/>
          </p:nvSpPr>
          <p:spPr bwMode="auto">
            <a:xfrm>
              <a:off x="4301663" y="1510852"/>
              <a:ext cx="247672" cy="202424"/>
            </a:xfrm>
            <a:custGeom>
              <a:avLst/>
              <a:gdLst>
                <a:gd name="T0" fmla="*/ 197 w 197"/>
                <a:gd name="T1" fmla="*/ 19 h 160"/>
                <a:gd name="T2" fmla="*/ 174 w 197"/>
                <a:gd name="T3" fmla="*/ 26 h 160"/>
                <a:gd name="T4" fmla="*/ 192 w 197"/>
                <a:gd name="T5" fmla="*/ 3 h 160"/>
                <a:gd name="T6" fmla="*/ 166 w 197"/>
                <a:gd name="T7" fmla="*/ 13 h 160"/>
                <a:gd name="T8" fmla="*/ 137 w 197"/>
                <a:gd name="T9" fmla="*/ 0 h 160"/>
                <a:gd name="T10" fmla="*/ 96 w 197"/>
                <a:gd name="T11" fmla="*/ 41 h 160"/>
                <a:gd name="T12" fmla="*/ 97 w 197"/>
                <a:gd name="T13" fmla="*/ 50 h 160"/>
                <a:gd name="T14" fmla="*/ 14 w 197"/>
                <a:gd name="T15" fmla="*/ 8 h 160"/>
                <a:gd name="T16" fmla="*/ 8 w 197"/>
                <a:gd name="T17" fmla="*/ 28 h 160"/>
                <a:gd name="T18" fmla="*/ 26 w 197"/>
                <a:gd name="T19" fmla="*/ 62 h 160"/>
                <a:gd name="T20" fmla="*/ 8 w 197"/>
                <a:gd name="T21" fmla="*/ 57 h 160"/>
                <a:gd name="T22" fmla="*/ 8 w 197"/>
                <a:gd name="T23" fmla="*/ 57 h 160"/>
                <a:gd name="T24" fmla="*/ 41 w 197"/>
                <a:gd name="T25" fmla="*/ 97 h 160"/>
                <a:gd name="T26" fmla="*/ 30 w 197"/>
                <a:gd name="T27" fmla="*/ 98 h 160"/>
                <a:gd name="T28" fmla="*/ 22 w 197"/>
                <a:gd name="T29" fmla="*/ 97 h 160"/>
                <a:gd name="T30" fmla="*/ 60 w 197"/>
                <a:gd name="T31" fmla="*/ 125 h 160"/>
                <a:gd name="T32" fmla="*/ 10 w 197"/>
                <a:gd name="T33" fmla="*/ 143 h 160"/>
                <a:gd name="T34" fmla="*/ 0 w 197"/>
                <a:gd name="T35" fmla="*/ 142 h 160"/>
                <a:gd name="T36" fmla="*/ 62 w 197"/>
                <a:gd name="T37" fmla="*/ 160 h 160"/>
                <a:gd name="T38" fmla="*/ 177 w 197"/>
                <a:gd name="T39" fmla="*/ 45 h 160"/>
                <a:gd name="T40" fmla="*/ 177 w 197"/>
                <a:gd name="T41" fmla="*/ 40 h 160"/>
                <a:gd name="T42" fmla="*/ 197 w 197"/>
                <a:gd name="T43" fmla="*/ 1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7" h="160">
                  <a:moveTo>
                    <a:pt x="197" y="19"/>
                  </a:moveTo>
                  <a:cubicBezTo>
                    <a:pt x="190" y="22"/>
                    <a:pt x="182" y="25"/>
                    <a:pt x="174" y="26"/>
                  </a:cubicBezTo>
                  <a:cubicBezTo>
                    <a:pt x="182" y="21"/>
                    <a:pt x="189" y="13"/>
                    <a:pt x="192" y="3"/>
                  </a:cubicBezTo>
                  <a:cubicBezTo>
                    <a:pt x="184" y="8"/>
                    <a:pt x="175" y="11"/>
                    <a:pt x="166" y="13"/>
                  </a:cubicBezTo>
                  <a:cubicBezTo>
                    <a:pt x="159" y="5"/>
                    <a:pt x="148" y="0"/>
                    <a:pt x="137" y="0"/>
                  </a:cubicBezTo>
                  <a:cubicBezTo>
                    <a:pt x="114" y="0"/>
                    <a:pt x="96" y="18"/>
                    <a:pt x="96" y="41"/>
                  </a:cubicBezTo>
                  <a:cubicBezTo>
                    <a:pt x="96" y="44"/>
                    <a:pt x="97" y="47"/>
                    <a:pt x="97" y="50"/>
                  </a:cubicBezTo>
                  <a:cubicBezTo>
                    <a:pt x="64" y="48"/>
                    <a:pt x="34" y="32"/>
                    <a:pt x="14" y="8"/>
                  </a:cubicBezTo>
                  <a:cubicBezTo>
                    <a:pt x="10" y="14"/>
                    <a:pt x="8" y="21"/>
                    <a:pt x="8" y="28"/>
                  </a:cubicBezTo>
                  <a:cubicBezTo>
                    <a:pt x="8" y="42"/>
                    <a:pt x="16" y="54"/>
                    <a:pt x="26" y="62"/>
                  </a:cubicBezTo>
                  <a:cubicBezTo>
                    <a:pt x="20" y="61"/>
                    <a:pt x="14" y="60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77"/>
                    <a:pt x="22" y="93"/>
                    <a:pt x="41" y="97"/>
                  </a:cubicBezTo>
                  <a:cubicBezTo>
                    <a:pt x="37" y="98"/>
                    <a:pt x="34" y="98"/>
                    <a:pt x="30" y="98"/>
                  </a:cubicBezTo>
                  <a:cubicBezTo>
                    <a:pt x="27" y="98"/>
                    <a:pt x="25" y="98"/>
                    <a:pt x="22" y="97"/>
                  </a:cubicBezTo>
                  <a:cubicBezTo>
                    <a:pt x="27" y="113"/>
                    <a:pt x="42" y="125"/>
                    <a:pt x="60" y="125"/>
                  </a:cubicBezTo>
                  <a:cubicBezTo>
                    <a:pt x="46" y="136"/>
                    <a:pt x="29" y="143"/>
                    <a:pt x="10" y="143"/>
                  </a:cubicBezTo>
                  <a:cubicBezTo>
                    <a:pt x="7" y="143"/>
                    <a:pt x="3" y="143"/>
                    <a:pt x="0" y="142"/>
                  </a:cubicBezTo>
                  <a:cubicBezTo>
                    <a:pt x="18" y="154"/>
                    <a:pt x="39" y="160"/>
                    <a:pt x="62" y="160"/>
                  </a:cubicBezTo>
                  <a:cubicBezTo>
                    <a:pt x="137" y="160"/>
                    <a:pt x="177" y="99"/>
                    <a:pt x="177" y="45"/>
                  </a:cubicBezTo>
                  <a:cubicBezTo>
                    <a:pt x="177" y="44"/>
                    <a:pt x="177" y="42"/>
                    <a:pt x="177" y="40"/>
                  </a:cubicBezTo>
                  <a:cubicBezTo>
                    <a:pt x="185" y="34"/>
                    <a:pt x="192" y="27"/>
                    <a:pt x="197" y="19"/>
                  </a:cubicBezTo>
                  <a:close/>
                </a:path>
              </a:pathLst>
            </a:custGeom>
            <a:solidFill>
              <a:srgbClr val="DDDBDB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67" name="组合 166"/>
          <p:cNvGrpSpPr/>
          <p:nvPr/>
        </p:nvGrpSpPr>
        <p:grpSpPr>
          <a:xfrm>
            <a:off x="4300576" y="497132"/>
            <a:ext cx="6966130" cy="5743949"/>
            <a:chOff x="3225432" y="372849"/>
            <a:chExt cx="5224597" cy="4307962"/>
          </a:xfrm>
        </p:grpSpPr>
        <p:grpSp>
          <p:nvGrpSpPr>
            <p:cNvPr id="168" name="Group 3"/>
            <p:cNvGrpSpPr/>
            <p:nvPr/>
          </p:nvGrpSpPr>
          <p:grpSpPr>
            <a:xfrm rot="19173611">
              <a:off x="3225432" y="372849"/>
              <a:ext cx="4735883" cy="4307962"/>
              <a:chOff x="6717003" y="1781001"/>
              <a:chExt cx="6313956" cy="5743446"/>
            </a:xfrm>
          </p:grpSpPr>
          <p:sp>
            <p:nvSpPr>
              <p:cNvPr id="170" name="Freeform 12"/>
              <p:cNvSpPr>
                <a:spLocks noEditPoints="1"/>
              </p:cNvSpPr>
              <p:nvPr/>
            </p:nvSpPr>
            <p:spPr bwMode="auto">
              <a:xfrm flipH="1">
                <a:off x="6717003" y="1781001"/>
                <a:ext cx="3808977" cy="3778489"/>
              </a:xfrm>
              <a:custGeom>
                <a:avLst/>
                <a:gdLst>
                  <a:gd name="T0" fmla="*/ 176 w 349"/>
                  <a:gd name="T1" fmla="*/ 346 h 346"/>
                  <a:gd name="T2" fmla="*/ 176 w 349"/>
                  <a:gd name="T3" fmla="*/ 346 h 346"/>
                  <a:gd name="T4" fmla="*/ 163 w 349"/>
                  <a:gd name="T5" fmla="*/ 345 h 346"/>
                  <a:gd name="T6" fmla="*/ 7 w 349"/>
                  <a:gd name="T7" fmla="*/ 163 h 346"/>
                  <a:gd name="T8" fmla="*/ 190 w 349"/>
                  <a:gd name="T9" fmla="*/ 7 h 346"/>
                  <a:gd name="T10" fmla="*/ 306 w 349"/>
                  <a:gd name="T11" fmla="*/ 67 h 346"/>
                  <a:gd name="T12" fmla="*/ 345 w 349"/>
                  <a:gd name="T13" fmla="*/ 190 h 346"/>
                  <a:gd name="T14" fmla="*/ 176 w 349"/>
                  <a:gd name="T15" fmla="*/ 346 h 346"/>
                  <a:gd name="T16" fmla="*/ 176 w 349"/>
                  <a:gd name="T17" fmla="*/ 34 h 346"/>
                  <a:gd name="T18" fmla="*/ 35 w 349"/>
                  <a:gd name="T19" fmla="*/ 165 h 346"/>
                  <a:gd name="T20" fmla="*/ 68 w 349"/>
                  <a:gd name="T21" fmla="*/ 268 h 346"/>
                  <a:gd name="T22" fmla="*/ 165 w 349"/>
                  <a:gd name="T23" fmla="*/ 318 h 346"/>
                  <a:gd name="T24" fmla="*/ 318 w 349"/>
                  <a:gd name="T25" fmla="*/ 188 h 346"/>
                  <a:gd name="T26" fmla="*/ 285 w 349"/>
                  <a:gd name="T27" fmla="*/ 84 h 346"/>
                  <a:gd name="T28" fmla="*/ 188 w 349"/>
                  <a:gd name="T29" fmla="*/ 35 h 346"/>
                  <a:gd name="T30" fmla="*/ 176 w 349"/>
                  <a:gd name="T31" fmla="*/ 34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49" h="346">
                    <a:moveTo>
                      <a:pt x="176" y="346"/>
                    </a:moveTo>
                    <a:cubicBezTo>
                      <a:pt x="176" y="346"/>
                      <a:pt x="176" y="346"/>
                      <a:pt x="176" y="346"/>
                    </a:cubicBezTo>
                    <a:cubicBezTo>
                      <a:pt x="172" y="346"/>
                      <a:pt x="167" y="346"/>
                      <a:pt x="163" y="345"/>
                    </a:cubicBezTo>
                    <a:cubicBezTo>
                      <a:pt x="69" y="338"/>
                      <a:pt x="0" y="256"/>
                      <a:pt x="7" y="163"/>
                    </a:cubicBezTo>
                    <a:cubicBezTo>
                      <a:pt x="15" y="71"/>
                      <a:pt x="96" y="0"/>
                      <a:pt x="190" y="7"/>
                    </a:cubicBezTo>
                    <a:cubicBezTo>
                      <a:pt x="235" y="11"/>
                      <a:pt x="276" y="32"/>
                      <a:pt x="306" y="67"/>
                    </a:cubicBezTo>
                    <a:cubicBezTo>
                      <a:pt x="335" y="101"/>
                      <a:pt x="349" y="145"/>
                      <a:pt x="345" y="190"/>
                    </a:cubicBezTo>
                    <a:cubicBezTo>
                      <a:pt x="338" y="278"/>
                      <a:pt x="264" y="346"/>
                      <a:pt x="176" y="346"/>
                    </a:cubicBezTo>
                    <a:close/>
                    <a:moveTo>
                      <a:pt x="176" y="34"/>
                    </a:moveTo>
                    <a:cubicBezTo>
                      <a:pt x="103" y="34"/>
                      <a:pt x="41" y="92"/>
                      <a:pt x="35" y="165"/>
                    </a:cubicBezTo>
                    <a:cubicBezTo>
                      <a:pt x="32" y="203"/>
                      <a:pt x="43" y="240"/>
                      <a:pt x="68" y="268"/>
                    </a:cubicBezTo>
                    <a:cubicBezTo>
                      <a:pt x="93" y="297"/>
                      <a:pt x="127" y="315"/>
                      <a:pt x="165" y="318"/>
                    </a:cubicBezTo>
                    <a:cubicBezTo>
                      <a:pt x="244" y="325"/>
                      <a:pt x="312" y="265"/>
                      <a:pt x="318" y="188"/>
                    </a:cubicBezTo>
                    <a:cubicBezTo>
                      <a:pt x="321" y="150"/>
                      <a:pt x="309" y="113"/>
                      <a:pt x="285" y="84"/>
                    </a:cubicBezTo>
                    <a:cubicBezTo>
                      <a:pt x="260" y="55"/>
                      <a:pt x="226" y="38"/>
                      <a:pt x="188" y="35"/>
                    </a:cubicBezTo>
                    <a:cubicBezTo>
                      <a:pt x="184" y="34"/>
                      <a:pt x="180" y="34"/>
                      <a:pt x="176" y="34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71" name="Freeform 13"/>
              <p:cNvSpPr>
                <a:spLocks/>
              </p:cNvSpPr>
              <p:nvPr/>
            </p:nvSpPr>
            <p:spPr bwMode="auto">
              <a:xfrm flipH="1">
                <a:off x="9888658" y="4697188"/>
                <a:ext cx="1101635" cy="993912"/>
              </a:xfrm>
              <a:custGeom>
                <a:avLst/>
                <a:gdLst>
                  <a:gd name="T0" fmla="*/ 97 w 542"/>
                  <a:gd name="T1" fmla="*/ 489 h 489"/>
                  <a:gd name="T2" fmla="*/ 0 w 542"/>
                  <a:gd name="T3" fmla="*/ 381 h 489"/>
                  <a:gd name="T4" fmla="*/ 446 w 542"/>
                  <a:gd name="T5" fmla="*/ 0 h 489"/>
                  <a:gd name="T6" fmla="*/ 542 w 542"/>
                  <a:gd name="T7" fmla="*/ 113 h 489"/>
                  <a:gd name="T8" fmla="*/ 97 w 542"/>
                  <a:gd name="T9" fmla="*/ 489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2" h="489">
                    <a:moveTo>
                      <a:pt x="97" y="489"/>
                    </a:moveTo>
                    <a:lnTo>
                      <a:pt x="0" y="381"/>
                    </a:lnTo>
                    <a:lnTo>
                      <a:pt x="446" y="0"/>
                    </a:lnTo>
                    <a:lnTo>
                      <a:pt x="542" y="113"/>
                    </a:lnTo>
                    <a:lnTo>
                      <a:pt x="97" y="489"/>
                    </a:lnTo>
                    <a:close/>
                  </a:path>
                </a:pathLst>
              </a:cu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72" name="Freeform 14"/>
              <p:cNvSpPr>
                <a:spLocks/>
              </p:cNvSpPr>
              <p:nvPr/>
            </p:nvSpPr>
            <p:spPr bwMode="auto">
              <a:xfrm flipH="1">
                <a:off x="10598011" y="5276460"/>
                <a:ext cx="2432948" cy="2247987"/>
              </a:xfrm>
              <a:custGeom>
                <a:avLst/>
                <a:gdLst>
                  <a:gd name="T0" fmla="*/ 15 w 223"/>
                  <a:gd name="T1" fmla="*/ 132 h 206"/>
                  <a:gd name="T2" fmla="*/ 15 w 223"/>
                  <a:gd name="T3" fmla="*/ 185 h 206"/>
                  <a:gd name="T4" fmla="*/ 67 w 223"/>
                  <a:gd name="T5" fmla="*/ 194 h 206"/>
                  <a:gd name="T6" fmla="*/ 209 w 223"/>
                  <a:gd name="T7" fmla="*/ 74 h 206"/>
                  <a:gd name="T8" fmla="*/ 208 w 223"/>
                  <a:gd name="T9" fmla="*/ 21 h 206"/>
                  <a:gd name="T10" fmla="*/ 156 w 223"/>
                  <a:gd name="T11" fmla="*/ 12 h 206"/>
                  <a:gd name="T12" fmla="*/ 15 w 223"/>
                  <a:gd name="T13" fmla="*/ 132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206">
                    <a:moveTo>
                      <a:pt x="15" y="132"/>
                    </a:moveTo>
                    <a:cubicBezTo>
                      <a:pt x="0" y="144"/>
                      <a:pt x="0" y="168"/>
                      <a:pt x="15" y="185"/>
                    </a:cubicBezTo>
                    <a:cubicBezTo>
                      <a:pt x="29" y="202"/>
                      <a:pt x="53" y="206"/>
                      <a:pt x="67" y="194"/>
                    </a:cubicBezTo>
                    <a:cubicBezTo>
                      <a:pt x="209" y="74"/>
                      <a:pt x="209" y="74"/>
                      <a:pt x="209" y="74"/>
                    </a:cubicBezTo>
                    <a:cubicBezTo>
                      <a:pt x="223" y="62"/>
                      <a:pt x="223" y="38"/>
                      <a:pt x="208" y="21"/>
                    </a:cubicBezTo>
                    <a:cubicBezTo>
                      <a:pt x="194" y="4"/>
                      <a:pt x="170" y="0"/>
                      <a:pt x="156" y="12"/>
                    </a:cubicBezTo>
                    <a:lnTo>
                      <a:pt x="15" y="132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  <p:sp>
          <p:nvSpPr>
            <p:cNvPr id="169" name="矩形 168"/>
            <p:cNvSpPr/>
            <p:nvPr/>
          </p:nvSpPr>
          <p:spPr>
            <a:xfrm>
              <a:off x="7040647" y="2437264"/>
              <a:ext cx="14093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200" b="1" i="0" u="none" strike="noStrike" kern="20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微软雅黑"/>
                  <a:cs typeface="+mn-cs"/>
                </a:rPr>
                <a:t>研究動機</a:t>
              </a:r>
              <a:endParaRPr kumimoji="0" lang="zh-CN" altLang="en-US" sz="2200" b="1" i="0" u="none" strike="noStrike" kern="20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微软雅黑"/>
                <a:cs typeface="+mn-cs"/>
              </a:endParaRPr>
            </a:p>
          </p:txBody>
        </p:sp>
      </p:grpSp>
      <p:grpSp>
        <p:nvGrpSpPr>
          <p:cNvPr id="173" name="组合 172"/>
          <p:cNvGrpSpPr/>
          <p:nvPr/>
        </p:nvGrpSpPr>
        <p:grpSpPr>
          <a:xfrm>
            <a:off x="1821111" y="1774978"/>
            <a:ext cx="1620957" cy="424232"/>
            <a:chOff x="1381073" y="1376953"/>
            <a:chExt cx="1215718" cy="318174"/>
          </a:xfrm>
        </p:grpSpPr>
        <p:sp>
          <p:nvSpPr>
            <p:cNvPr id="174" name="矩形 173"/>
            <p:cNvSpPr/>
            <p:nvPr/>
          </p:nvSpPr>
          <p:spPr>
            <a:xfrm>
              <a:off x="1381073" y="1376953"/>
              <a:ext cx="1215718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2000" cap="none" spc="0" normalizeH="0" baseline="0" noProof="0" dirty="0" smtClean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Helvetica" panose="020B0604020202020204" pitchFamily="34" charset="0"/>
                  <a:ea typeface="微软雅黑"/>
                  <a:cs typeface="+mn-cs"/>
                </a:rPr>
                <a:t>健身</a:t>
              </a:r>
              <a:r>
                <a:rPr kumimoji="0" lang="zh-TW" altLang="en-US" sz="1400" b="1" i="0" u="none" strike="noStrike" kern="20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Helvetica" panose="020B0604020202020204" pitchFamily="34" charset="0"/>
                  <a:ea typeface="微软雅黑"/>
                  <a:cs typeface="+mn-cs"/>
                </a:rPr>
                <a:t>風氣與日俱增</a:t>
              </a:r>
              <a:endParaRPr kumimoji="0" lang="zh-CN" altLang="en-US" sz="1400" b="1" i="0" u="none" strike="noStrike" kern="20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Helvetica" panose="020B0604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175" name="矩形 174"/>
            <p:cNvSpPr/>
            <p:nvPr/>
          </p:nvSpPr>
          <p:spPr>
            <a:xfrm>
              <a:off x="1391319" y="1548884"/>
              <a:ext cx="138548" cy="146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Helvetica" panose="020B0604020202020204" pitchFamily="34" charset="0"/>
                <a:ea typeface="微软雅黑"/>
                <a:cs typeface="+mn-cs"/>
              </a:endParaRPr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2379911" y="4406420"/>
            <a:ext cx="1980029" cy="668292"/>
            <a:chOff x="1381073" y="1376953"/>
            <a:chExt cx="1485022" cy="242763"/>
          </a:xfrm>
        </p:grpSpPr>
        <p:sp>
          <p:nvSpPr>
            <p:cNvPr id="177" name="矩形 176"/>
            <p:cNvSpPr/>
            <p:nvPr/>
          </p:nvSpPr>
          <p:spPr>
            <a:xfrm>
              <a:off x="1381073" y="1376953"/>
              <a:ext cx="1485022" cy="190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20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Helvetica" panose="020B0604020202020204" pitchFamily="34" charset="0"/>
                  <a:ea typeface="微软雅黑"/>
                  <a:cs typeface="+mn-cs"/>
                </a:rPr>
                <a:t>生活節奏變</a:t>
              </a:r>
              <a:r>
                <a:rPr kumimoji="0" lang="zh-TW" altLang="en-US" sz="1400" b="1" i="0" u="none" strike="noStrike" kern="2000" cap="none" spc="0" normalizeH="0" baseline="0" noProof="0" dirty="0" smtClean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Helvetica" panose="020B0604020202020204" pitchFamily="34" charset="0"/>
                  <a:ea typeface="微软雅黑"/>
                  <a:cs typeface="+mn-cs"/>
                </a:rPr>
                <a:t>快</a:t>
              </a:r>
              <a:endParaRPr kumimoji="0" lang="en-US" altLang="zh-TW" sz="1400" b="1" i="0" u="none" strike="noStrike" kern="20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Helvetica" panose="020B0604020202020204" pitchFamily="34" charset="0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2000" cap="none" spc="0" normalizeH="0" baseline="0" noProof="0" dirty="0" smtClean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Helvetica" panose="020B0604020202020204" pitchFamily="34" charset="0"/>
                  <a:ea typeface="微软雅黑"/>
                  <a:cs typeface="+mn-cs"/>
                </a:rPr>
                <a:t>無法</a:t>
              </a:r>
              <a:r>
                <a:rPr kumimoji="0" lang="zh-TW" altLang="en-US" sz="1400" b="1" i="0" u="none" strike="noStrike" kern="20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Helvetica" panose="020B0604020202020204" pitchFamily="34" charset="0"/>
                  <a:ea typeface="微软雅黑"/>
                  <a:cs typeface="+mn-cs"/>
                </a:rPr>
                <a:t>長時間待在健身房</a:t>
              </a:r>
              <a:endParaRPr kumimoji="0" lang="zh-CN" altLang="en-US" sz="1400" b="1" i="0" u="none" strike="noStrike" kern="20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Helvetica" panose="020B0604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178" name="矩形 177"/>
            <p:cNvSpPr/>
            <p:nvPr/>
          </p:nvSpPr>
          <p:spPr>
            <a:xfrm>
              <a:off x="1391319" y="1548884"/>
              <a:ext cx="138548" cy="7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Helvetica" panose="020B0604020202020204" pitchFamily="34" charset="0"/>
                <a:ea typeface="微软雅黑"/>
                <a:cs typeface="+mn-cs"/>
              </a:endParaRPr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8999650" y="1128097"/>
            <a:ext cx="2159566" cy="424232"/>
            <a:chOff x="1381073" y="1376953"/>
            <a:chExt cx="1619675" cy="318174"/>
          </a:xfrm>
        </p:grpSpPr>
        <p:sp>
          <p:nvSpPr>
            <p:cNvPr id="180" name="矩形 179"/>
            <p:cNvSpPr/>
            <p:nvPr/>
          </p:nvSpPr>
          <p:spPr>
            <a:xfrm>
              <a:off x="1381073" y="1376953"/>
              <a:ext cx="1619675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2000" cap="none" spc="0" normalizeH="0" baseline="0" noProof="0" dirty="0" smtClean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Helvetica" panose="020B0604020202020204" pitchFamily="34" charset="0"/>
                  <a:ea typeface="微软雅黑"/>
                  <a:cs typeface="+mn-cs"/>
                </a:rPr>
                <a:t>穿戴</a:t>
              </a:r>
              <a:r>
                <a:rPr kumimoji="0" lang="zh-TW" altLang="en-US" sz="1400" b="1" i="0" u="none" strike="noStrike" kern="20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Helvetica" panose="020B0604020202020204" pitchFamily="34" charset="0"/>
                  <a:ea typeface="微软雅黑"/>
                  <a:cs typeface="+mn-cs"/>
                </a:rPr>
                <a:t>式裝置與手機的普及</a:t>
              </a:r>
              <a:endParaRPr kumimoji="0" lang="zh-CN" altLang="en-US" sz="1400" b="1" i="0" u="none" strike="noStrike" kern="20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Helvetica" panose="020B0604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181" name="矩形 180"/>
            <p:cNvSpPr/>
            <p:nvPr/>
          </p:nvSpPr>
          <p:spPr>
            <a:xfrm>
              <a:off x="1391319" y="1548884"/>
              <a:ext cx="138548" cy="146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Helvetica" panose="020B0604020202020204" pitchFamily="34" charset="0"/>
                <a:ea typeface="微软雅黑"/>
                <a:cs typeface="+mn-cs"/>
              </a:endParaRPr>
            </a:p>
          </p:txBody>
        </p:sp>
      </p:grpSp>
      <p:grpSp>
        <p:nvGrpSpPr>
          <p:cNvPr id="182" name="组合 181"/>
          <p:cNvGrpSpPr/>
          <p:nvPr/>
        </p:nvGrpSpPr>
        <p:grpSpPr>
          <a:xfrm>
            <a:off x="9300198" y="4864697"/>
            <a:ext cx="1620957" cy="424232"/>
            <a:chOff x="1381073" y="1376953"/>
            <a:chExt cx="1215718" cy="318174"/>
          </a:xfrm>
        </p:grpSpPr>
        <p:sp>
          <p:nvSpPr>
            <p:cNvPr id="183" name="矩形 182"/>
            <p:cNvSpPr/>
            <p:nvPr/>
          </p:nvSpPr>
          <p:spPr>
            <a:xfrm>
              <a:off x="1381073" y="1376953"/>
              <a:ext cx="1215718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2000" cap="none" spc="0" normalizeH="0" baseline="0" noProof="0" dirty="0" smtClean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Helvetica" panose="020B0604020202020204" pitchFamily="34" charset="0"/>
                  <a:ea typeface="微软雅黑"/>
                  <a:cs typeface="+mn-cs"/>
                </a:rPr>
                <a:t>自主運動風氣提</a:t>
              </a:r>
              <a:r>
                <a:rPr kumimoji="0" lang="zh-TW" altLang="en-US" sz="1400" b="1" i="0" u="none" strike="noStrike" kern="20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Helvetica" panose="020B0604020202020204" pitchFamily="34" charset="0"/>
                  <a:ea typeface="微软雅黑"/>
                  <a:cs typeface="+mn-cs"/>
                </a:rPr>
                <a:t>高</a:t>
              </a:r>
              <a:endParaRPr kumimoji="0" lang="zh-CN" altLang="en-US" sz="1400" b="1" i="0" u="none" strike="noStrike" kern="20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Helvetica" panose="020B0604020202020204" pitchFamily="34" charset="0"/>
                <a:ea typeface="微软雅黑"/>
                <a:cs typeface="+mn-cs"/>
              </a:endParaRPr>
            </a:p>
          </p:txBody>
        </p:sp>
        <p:sp>
          <p:nvSpPr>
            <p:cNvPr id="184" name="矩形 183"/>
            <p:cNvSpPr/>
            <p:nvPr/>
          </p:nvSpPr>
          <p:spPr>
            <a:xfrm>
              <a:off x="1391319" y="1548884"/>
              <a:ext cx="138548" cy="1462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Helvetica" panose="020B0604020202020204" pitchFamily="34" charset="0"/>
                <a:ea typeface="微软雅黑"/>
                <a:cs typeface="+mn-cs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418312" y="2515370"/>
            <a:ext cx="2546384" cy="2296683"/>
            <a:chOff x="4411838" y="2797979"/>
            <a:chExt cx="1764588" cy="2008351"/>
          </a:xfrm>
        </p:grpSpPr>
        <p:grpSp>
          <p:nvGrpSpPr>
            <p:cNvPr id="163" name="组合 162"/>
            <p:cNvGrpSpPr/>
            <p:nvPr/>
          </p:nvGrpSpPr>
          <p:grpSpPr>
            <a:xfrm>
              <a:off x="4411838" y="2797979"/>
              <a:ext cx="1764588" cy="813906"/>
              <a:chOff x="1425414" y="1670027"/>
              <a:chExt cx="1323441" cy="610429"/>
            </a:xfrm>
          </p:grpSpPr>
          <p:sp>
            <p:nvSpPr>
              <p:cNvPr id="164" name="Rectangle 68"/>
              <p:cNvSpPr>
                <a:spLocks/>
              </p:cNvSpPr>
              <p:nvPr/>
            </p:nvSpPr>
            <p:spPr bwMode="auto">
              <a:xfrm>
                <a:off x="1656449" y="1670027"/>
                <a:ext cx="1092406" cy="4373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3733" b="1" i="0" u="none" strike="noStrike" kern="2000" cap="none" spc="0" normalizeH="0" baseline="0" noProof="0" dirty="0" smtClean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微软雅黑"/>
                    <a:cs typeface="+mn-cs"/>
                    <a:sym typeface="Bebas Neue" charset="0"/>
                  </a:rPr>
                  <a:t>運動貼</a:t>
                </a:r>
                <a:r>
                  <a:rPr kumimoji="0" lang="zh-TW" altLang="en-US" sz="3733" b="1" i="0" u="none" strike="noStrike" kern="20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微软雅黑"/>
                    <a:cs typeface="+mn-cs"/>
                    <a:sym typeface="Bebas Neue" charset="0"/>
                  </a:rPr>
                  <a:t>片</a:t>
                </a:r>
                <a:endParaRPr kumimoji="0" lang="en-US" sz="3733" b="1" i="0" u="none" strike="noStrike" kern="20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Helvetica" panose="020B0604020202020204" pitchFamily="34" charset="0"/>
                  <a:ea typeface="微软雅黑"/>
                  <a:cs typeface="+mn-cs"/>
                  <a:sym typeface="Bebas Neue" charset="0"/>
                </a:endParaRPr>
              </a:p>
            </p:txBody>
          </p:sp>
          <p:sp>
            <p:nvSpPr>
              <p:cNvPr id="166" name="矩形 165"/>
              <p:cNvSpPr/>
              <p:nvPr/>
            </p:nvSpPr>
            <p:spPr>
              <a:xfrm>
                <a:off x="1425414" y="2118873"/>
                <a:ext cx="1242323" cy="1615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微软雅黑"/>
                    <a:cs typeface="+mn-cs"/>
                  </a:rPr>
                  <a:t>Bluetooth </a:t>
                </a:r>
                <a:r>
                  <a:rPr kumimoji="0" lang="en-US" altLang="zh-CN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微软雅黑"/>
                    <a:cs typeface="+mn-cs"/>
                  </a:rPr>
                  <a:t>Muscle </a:t>
                </a:r>
                <a:r>
                  <a:rPr kumimoji="0" lang="en-US" altLang="zh-CN" sz="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微软雅黑"/>
                    <a:cs typeface="+mn-cs"/>
                  </a:rPr>
                  <a:t>patch</a:t>
                </a:r>
                <a:endPara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Helvetica" panose="020B0604020202020204" pitchFamily="34" charset="0"/>
                  <a:ea typeface="微软雅黑"/>
                  <a:cs typeface="+mn-cs"/>
                </a:endParaRPr>
              </a:p>
            </p:txBody>
          </p:sp>
        </p:grpSp>
        <p:pic>
          <p:nvPicPr>
            <p:cNvPr id="1026" name="Picture 2" descr="https://www.flexvoltbiosensor.com/wp-content/uploads/2018/09/bluetooth_4chan_background_removed_smaller-685x68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9421" y="3435401"/>
              <a:ext cx="1370928" cy="1370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9968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979" y="1597414"/>
            <a:ext cx="3209008" cy="446698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14" b="95354" l="6962" r="95148">
                        <a14:foregroundMark x1="16245" y1="66869" x2="16245" y2="66869"/>
                        <a14:foregroundMark x1="25527" y1="62828" x2="25527" y2="62828"/>
                        <a14:foregroundMark x1="27426" y1="61010" x2="27426" y2="61010"/>
                        <a14:foregroundMark x1="29325" y1="60202" x2="29325" y2="60202"/>
                        <a14:foregroundMark x1="30591" y1="58788" x2="30591" y2="58788"/>
                        <a14:foregroundMark x1="48312" y1="46061" x2="48312" y2="46061"/>
                        <a14:foregroundMark x1="53165" y1="51111" x2="53165" y2="51111"/>
                        <a14:foregroundMark x1="59494" y1="56768" x2="59494" y2="56768"/>
                        <a14:foregroundMark x1="62447" y1="59596" x2="62447" y2="59596"/>
                        <a14:foregroundMark x1="66667" y1="63434" x2="66667" y2="63434"/>
                        <a14:foregroundMark x1="30380" y1="57778" x2="30380" y2="57778"/>
                        <a14:foregroundMark x1="32489" y1="59798" x2="32489" y2="59798"/>
                        <a14:backgroundMark x1="25527" y1="60606" x2="25527" y2="60606"/>
                        <a14:backgroundMark x1="29958" y1="64646" x2="29958" y2="64646"/>
                        <a14:backgroundMark x1="26793" y1="62626" x2="26793" y2="62626"/>
                        <a14:backgroundMark x1="28059" y1="60808" x2="28059" y2="60808"/>
                        <a14:backgroundMark x1="30169" y1="62424" x2="30169" y2="62424"/>
                        <a14:backgroundMark x1="29325" y1="61818" x2="29325" y2="61818"/>
                        <a14:backgroundMark x1="27004" y1="57778" x2="27004" y2="57778"/>
                        <a14:backgroundMark x1="27215" y1="59394" x2="27215" y2="59394"/>
                        <a14:backgroundMark x1="28481" y1="61414" x2="28481" y2="61414"/>
                        <a14:backgroundMark x1="31224" y1="62626" x2="31224" y2="62626"/>
                        <a14:backgroundMark x1="28692" y1="64040" x2="28692" y2="64040"/>
                        <a14:backgroundMark x1="29114" y1="57576" x2="29114" y2="57576"/>
                        <a14:backgroundMark x1="29325" y1="58788" x2="29325" y2="58788"/>
                        <a14:backgroundMark x1="30802" y1="60404" x2="30802" y2="60404"/>
                        <a14:backgroundMark x1="30169" y1="60000" x2="30169" y2="60000"/>
                        <a14:backgroundMark x1="31857" y1="60808" x2="31857" y2="60808"/>
                        <a14:backgroundMark x1="29747" y1="59394" x2="29747" y2="593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549" y="1183575"/>
            <a:ext cx="5433692" cy="567442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7900069" y="620077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APP</a:t>
            </a:r>
            <a:r>
              <a:rPr lang="zh-TW" altLang="en-US" dirty="0" smtClean="0"/>
              <a:t>主畫面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152650" y="62007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系統</a:t>
            </a:r>
            <a:r>
              <a:rPr lang="zh-TW" altLang="en-US" dirty="0"/>
              <a:t>架構</a:t>
            </a:r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成品展示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836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24000" lvl="1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TW" alt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◆</a:t>
            </a:r>
            <a:r>
              <a:rPr lang="zh-TW" alt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Times New Roman"/>
              </a:rPr>
              <a:t>上半身</a:t>
            </a:r>
            <a:r>
              <a:rPr lang="zh-TW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Times New Roman"/>
              </a:rPr>
              <a:t>最易受傷的部位為肩膀</a:t>
            </a:r>
            <a:endParaRPr lang="en-US" altLang="zh-TW" sz="18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  <a:sym typeface="Times New Roman"/>
            </a:endParaRPr>
          </a:p>
          <a:p>
            <a:pPr marL="324000" lvl="1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TW" alt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◆</a:t>
            </a:r>
            <a:r>
              <a:rPr lang="zh-TW" alt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Times New Roman"/>
              </a:rPr>
              <a:t>上</a:t>
            </a:r>
            <a:r>
              <a:rPr lang="zh-TW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Times New Roman"/>
              </a:rPr>
              <a:t>斜方肌</a:t>
            </a:r>
            <a:r>
              <a:rPr lang="en-US" altLang="zh-TW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  <a:sym typeface="Times New Roman"/>
              </a:rPr>
              <a:t>(trapezius)</a:t>
            </a:r>
            <a:endParaRPr lang="zh-TW" altLang="en-US" sz="18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</p:txBody>
      </p:sp>
      <p:pic>
        <p:nvPicPr>
          <p:cNvPr id="4" name="Picture 2" descr="https://lh3.googleusercontent.com/VM1rRtmLqojBlCYAuQN4gIDoBT7LzvTOCJ-VeZiSjnUltR0LMwUrLuI5173P4Rhr4kWQBghBpAqZp_fuDNV83oLEz99p33brj4SY2HhzYkurWTRuI0rGW7TCNAg_G6eTwia1lc6ap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456" y="2395101"/>
            <a:ext cx="5503318" cy="340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322962" y="1337285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500" noProof="0" dirty="0" smtClean="0">
                <a:solidFill>
                  <a:prstClr val="black"/>
                </a:solidFill>
                <a:latin typeface="Arial"/>
                <a:ea typeface="微软雅黑"/>
              </a:rPr>
              <a:t>測量機群選定</a:t>
            </a:r>
            <a:endParaRPr kumimoji="0" lang="en-US" altLang="zh-TW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pic>
        <p:nvPicPr>
          <p:cNvPr id="6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標題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肌群介紹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350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2" y="1770092"/>
            <a:ext cx="2664000" cy="266400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597841" y="4630814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</a:rPr>
              <a:t>動作</a:t>
            </a:r>
            <a:r>
              <a:rPr lang="en-US" altLang="zh-TW" dirty="0">
                <a:solidFill>
                  <a:prstClr val="black"/>
                </a:solidFill>
              </a:rPr>
              <a:t>1</a:t>
            </a:r>
            <a:r>
              <a:rPr lang="zh-TW" altLang="en-US" dirty="0" smtClean="0">
                <a:solidFill>
                  <a:prstClr val="black"/>
                </a:solidFill>
              </a:rPr>
              <a:t>啞鈴</a:t>
            </a:r>
            <a:r>
              <a:rPr lang="zh-TW" altLang="en-US" dirty="0">
                <a:solidFill>
                  <a:prstClr val="black"/>
                </a:solidFill>
              </a:rPr>
              <a:t>彎舉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3058743" y="4629982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TW" altLang="en-US" dirty="0">
                <a:solidFill>
                  <a:prstClr val="black"/>
                </a:solidFill>
              </a:rPr>
              <a:t>動作</a:t>
            </a:r>
            <a:r>
              <a:rPr lang="en-US" altLang="zh-TW" dirty="0">
                <a:solidFill>
                  <a:prstClr val="black"/>
                </a:solidFill>
              </a:rPr>
              <a:t>2</a:t>
            </a:r>
            <a:r>
              <a:rPr lang="zh-TW" altLang="en-US" dirty="0">
                <a:solidFill>
                  <a:prstClr val="black"/>
                </a:solidFill>
              </a:rPr>
              <a:t>啞鈴二頭肌集中彎</a:t>
            </a:r>
            <a:r>
              <a:rPr lang="zh-TW" altLang="en-US" dirty="0" smtClean="0">
                <a:solidFill>
                  <a:prstClr val="black"/>
                </a:solidFill>
              </a:rPr>
              <a:t>舉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673807" y="4620041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TW" altLang="en-US" dirty="0">
                <a:solidFill>
                  <a:prstClr val="black"/>
                </a:solidFill>
              </a:rPr>
              <a:t>動作</a:t>
            </a:r>
            <a:r>
              <a:rPr lang="en-US" altLang="zh-TW" dirty="0">
                <a:solidFill>
                  <a:prstClr val="black"/>
                </a:solidFill>
              </a:rPr>
              <a:t>3</a:t>
            </a:r>
            <a:r>
              <a:rPr lang="zh-TW" altLang="en-US" dirty="0">
                <a:solidFill>
                  <a:prstClr val="black"/>
                </a:solidFill>
              </a:rPr>
              <a:t>啞鈴臥</a:t>
            </a:r>
            <a:r>
              <a:rPr lang="zh-TW" altLang="en-US" dirty="0" smtClean="0">
                <a:solidFill>
                  <a:prstClr val="black"/>
                </a:solidFill>
              </a:rPr>
              <a:t>推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480958" y="4620041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prstClr val="black"/>
                </a:solidFill>
              </a:rPr>
              <a:t>動作</a:t>
            </a:r>
            <a:r>
              <a:rPr lang="en-US" altLang="zh-TW" dirty="0">
                <a:solidFill>
                  <a:prstClr val="black"/>
                </a:solidFill>
              </a:rPr>
              <a:t>4</a:t>
            </a:r>
            <a:r>
              <a:rPr lang="zh-TW" altLang="en-US" dirty="0">
                <a:solidFill>
                  <a:prstClr val="black"/>
                </a:solidFill>
              </a:rPr>
              <a:t>啞鈴法式彎舉</a:t>
            </a:r>
            <a:endParaRPr lang="zh-TW" altLang="en-US" dirty="0"/>
          </a:p>
        </p:txBody>
      </p:sp>
      <p:pic>
        <p:nvPicPr>
          <p:cNvPr id="15" name="Picture 2" descr="https://d21ri0ak0rxkou.cloudfront.net/sportsplanet/Upload/17-dumbbell_exercises_concentration_curls.gif.pagespeed.ce.rZ1BjVeMWS.gif"/>
          <p:cNvPicPr>
            <a:picLocks noChangeAspect="1" noChangeArrowheads="1" noCrop="1"/>
          </p:cNvPicPr>
          <p:nvPr>
            <p:custDataLst>
              <p:custData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1770092"/>
            <a:ext cx="2664000" cy="26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d21ri0ak0rxkou.cloudfront.net/sportsplanet/Upload/01-dumbbell_exercises_flat_press.gif.pagespeed.ce.rUBUya17CN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758" y="1770092"/>
            <a:ext cx="2664000" cy="26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d21ri0ak0rxkou.cloudfront.net/sportsplanet/Upload/19-dumbbell_exercises_french.gif.pagespeed.ce.IniHT4X6-Z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741" y="1770092"/>
            <a:ext cx="2664000" cy="26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標題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動作選擇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84881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173044" y="1781175"/>
            <a:ext cx="10180755" cy="4604611"/>
            <a:chOff x="4626379" y="10400479"/>
            <a:chExt cx="13358048" cy="7782714"/>
          </a:xfrm>
        </p:grpSpPr>
        <p:sp>
          <p:nvSpPr>
            <p:cNvPr id="5" name="橢圓 4"/>
            <p:cNvSpPr/>
            <p:nvPr/>
          </p:nvSpPr>
          <p:spPr>
            <a:xfrm>
              <a:off x="5607580" y="10680771"/>
              <a:ext cx="2231136" cy="1012059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</a:rPr>
                <a:t>start</a:t>
              </a:r>
              <a:endParaRPr lang="zh-TW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613095" y="12101263"/>
              <a:ext cx="2231136" cy="1036320"/>
            </a:xfrm>
            <a:prstGeom prst="rect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</a:rPr>
                <a:t>Open app</a:t>
              </a:r>
              <a:endParaRPr lang="zh-TW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7" name="菱形 6"/>
            <p:cNvSpPr/>
            <p:nvPr/>
          </p:nvSpPr>
          <p:spPr>
            <a:xfrm>
              <a:off x="5458238" y="13533583"/>
              <a:ext cx="2604208" cy="1628223"/>
            </a:xfrm>
            <a:prstGeom prst="diamond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</a:rPr>
                <a:t>Check </a:t>
              </a:r>
              <a:r>
                <a:rPr lang="en-US" altLang="zh-TW" sz="16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</a:rPr>
                <a:t>bluetooth</a:t>
              </a:r>
              <a:endParaRPr lang="zh-TW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26380" y="16037455"/>
              <a:ext cx="1811573" cy="745824"/>
            </a:xfrm>
            <a:prstGeom prst="rect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</a:rPr>
                <a:t>Open </a:t>
              </a:r>
              <a:r>
                <a:rPr lang="en-US" altLang="zh-TW" sz="16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</a:rPr>
                <a:t>bluetooth</a:t>
              </a:r>
              <a:endParaRPr lang="zh-TW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9" name="菱形 8"/>
            <p:cNvSpPr/>
            <p:nvPr/>
          </p:nvSpPr>
          <p:spPr>
            <a:xfrm>
              <a:off x="11677085" y="10400479"/>
              <a:ext cx="2729429" cy="1947683"/>
            </a:xfrm>
            <a:prstGeom prst="diamond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</a:rPr>
                <a:t>Bluetooth have data or not</a:t>
              </a:r>
              <a:endParaRPr lang="zh-TW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4267285" y="12687139"/>
              <a:ext cx="1904668" cy="1276778"/>
            </a:xfrm>
            <a:prstGeom prst="rect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</a:rPr>
                <a:t>Receive action and number</a:t>
              </a:r>
              <a:endParaRPr lang="zh-TW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11" name="菱形 10"/>
            <p:cNvSpPr/>
            <p:nvPr/>
          </p:nvSpPr>
          <p:spPr>
            <a:xfrm>
              <a:off x="14330853" y="14505362"/>
              <a:ext cx="1772766" cy="1117910"/>
            </a:xfrm>
            <a:prstGeom prst="diamond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</a:rPr>
                <a:t>EMG</a:t>
              </a:r>
              <a:endParaRPr lang="zh-TW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12" name="菱形 11"/>
            <p:cNvSpPr/>
            <p:nvPr/>
          </p:nvSpPr>
          <p:spPr>
            <a:xfrm>
              <a:off x="15454262" y="15906914"/>
              <a:ext cx="1863139" cy="1481694"/>
            </a:xfrm>
            <a:prstGeom prst="diamond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</a:rPr>
                <a:t>Count=</a:t>
              </a:r>
              <a:r>
                <a:rPr lang="en-US" altLang="zh-TW" sz="1600" dirty="0" err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</a:rPr>
                <a:t>num</a:t>
              </a:r>
              <a:endParaRPr lang="zh-TW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4683387" y="17649473"/>
              <a:ext cx="1255776" cy="533720"/>
            </a:xfrm>
            <a:prstGeom prst="rect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</a:rPr>
                <a:t>Count+1</a:t>
              </a:r>
              <a:endParaRPr lang="zh-TW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6728651" y="17649472"/>
              <a:ext cx="1255776" cy="533720"/>
            </a:xfrm>
            <a:prstGeom prst="rect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</a:rPr>
                <a:t>finish</a:t>
              </a:r>
              <a:endParaRPr lang="zh-TW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endParaRPr>
            </a:p>
          </p:txBody>
        </p:sp>
        <p:cxnSp>
          <p:nvCxnSpPr>
            <p:cNvPr id="16" name="直線單箭頭接點 15"/>
            <p:cNvCxnSpPr>
              <a:stCxn id="5" idx="4"/>
              <a:endCxn id="6" idx="0"/>
            </p:cNvCxnSpPr>
            <p:nvPr/>
          </p:nvCxnSpPr>
          <p:spPr>
            <a:xfrm>
              <a:off x="6723148" y="11692830"/>
              <a:ext cx="5515" cy="4084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/>
            <p:nvPr/>
          </p:nvCxnSpPr>
          <p:spPr>
            <a:xfrm>
              <a:off x="6749247" y="13137583"/>
              <a:ext cx="0" cy="396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stCxn id="7" idx="2"/>
              <a:endCxn id="66" idx="0"/>
            </p:cNvCxnSpPr>
            <p:nvPr/>
          </p:nvCxnSpPr>
          <p:spPr>
            <a:xfrm>
              <a:off x="6760342" y="15161805"/>
              <a:ext cx="1380817" cy="9381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>
              <a:stCxn id="7" idx="2"/>
              <a:endCxn id="8" idx="0"/>
            </p:cNvCxnSpPr>
            <p:nvPr/>
          </p:nvCxnSpPr>
          <p:spPr>
            <a:xfrm flipH="1">
              <a:off x="5532167" y="15161805"/>
              <a:ext cx="1228175" cy="8756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肘形接點 19"/>
            <p:cNvCxnSpPr>
              <a:stCxn id="8" idx="1"/>
              <a:endCxn id="7" idx="1"/>
            </p:cNvCxnSpPr>
            <p:nvPr/>
          </p:nvCxnSpPr>
          <p:spPr>
            <a:xfrm rot="10800000" flipH="1">
              <a:off x="4626379" y="14347695"/>
              <a:ext cx="831857" cy="2062673"/>
            </a:xfrm>
            <a:prstGeom prst="bentConnector3">
              <a:avLst>
                <a:gd name="adj1" fmla="val -3605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肘形接點 20"/>
            <p:cNvCxnSpPr>
              <a:stCxn id="66" idx="3"/>
              <a:endCxn id="9" idx="0"/>
            </p:cNvCxnSpPr>
            <p:nvPr/>
          </p:nvCxnSpPr>
          <p:spPr>
            <a:xfrm flipV="1">
              <a:off x="9046944" y="10400479"/>
              <a:ext cx="3994856" cy="6072387"/>
            </a:xfrm>
            <a:prstGeom prst="bentConnector4">
              <a:avLst>
                <a:gd name="adj1" fmla="val 32919"/>
                <a:gd name="adj2" fmla="val 10636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stCxn id="9" idx="2"/>
              <a:endCxn id="10" idx="0"/>
            </p:cNvCxnSpPr>
            <p:nvPr/>
          </p:nvCxnSpPr>
          <p:spPr>
            <a:xfrm>
              <a:off x="13041799" y="12348162"/>
              <a:ext cx="2177821" cy="3389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/>
            <p:cNvCxnSpPr>
              <a:stCxn id="10" idx="2"/>
              <a:endCxn id="11" idx="0"/>
            </p:cNvCxnSpPr>
            <p:nvPr/>
          </p:nvCxnSpPr>
          <p:spPr>
            <a:xfrm flipH="1">
              <a:off x="15217237" y="13963916"/>
              <a:ext cx="2383" cy="5414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>
              <a:stCxn id="11" idx="2"/>
              <a:endCxn id="12" idx="0"/>
            </p:cNvCxnSpPr>
            <p:nvPr/>
          </p:nvCxnSpPr>
          <p:spPr>
            <a:xfrm>
              <a:off x="15217237" y="15623272"/>
              <a:ext cx="1168594" cy="28364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stCxn id="12" idx="2"/>
              <a:endCxn id="13" idx="0"/>
            </p:cNvCxnSpPr>
            <p:nvPr/>
          </p:nvCxnSpPr>
          <p:spPr>
            <a:xfrm flipH="1">
              <a:off x="15311274" y="17388608"/>
              <a:ext cx="1074557" cy="26086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/>
            <p:cNvCxnSpPr>
              <a:stCxn id="12" idx="2"/>
              <a:endCxn id="14" idx="0"/>
            </p:cNvCxnSpPr>
            <p:nvPr/>
          </p:nvCxnSpPr>
          <p:spPr>
            <a:xfrm>
              <a:off x="16385831" y="17388608"/>
              <a:ext cx="970708" cy="26086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肘形接點 26"/>
            <p:cNvCxnSpPr>
              <a:stCxn id="14" idx="3"/>
              <a:endCxn id="9" idx="3"/>
            </p:cNvCxnSpPr>
            <p:nvPr/>
          </p:nvCxnSpPr>
          <p:spPr>
            <a:xfrm flipH="1" flipV="1">
              <a:off x="14406514" y="11374322"/>
              <a:ext cx="3577913" cy="6542011"/>
            </a:xfrm>
            <a:prstGeom prst="bentConnector3">
              <a:avLst>
                <a:gd name="adj1" fmla="val -838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字方塊 27"/>
            <p:cNvSpPr txBox="1"/>
            <p:nvPr/>
          </p:nvSpPr>
          <p:spPr>
            <a:xfrm>
              <a:off x="5462564" y="15023119"/>
              <a:ext cx="570409" cy="675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</a:rPr>
                <a:t>No</a:t>
              </a: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7355734" y="15107333"/>
              <a:ext cx="633930" cy="675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</a:rPr>
                <a:t>Yes</a:t>
              </a: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11665665" y="12028693"/>
              <a:ext cx="570409" cy="675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</a:rPr>
                <a:t>No</a:t>
              </a:r>
              <a:endParaRPr lang="zh-TW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4275214" y="12016235"/>
              <a:ext cx="633930" cy="675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</a:rPr>
                <a:t>Yes</a:t>
              </a:r>
              <a:endParaRPr lang="zh-TW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endParaRPr>
            </a:p>
          </p:txBody>
        </p:sp>
        <p:cxnSp>
          <p:nvCxnSpPr>
            <p:cNvPr id="32" name="肘形接點 31"/>
            <p:cNvCxnSpPr>
              <a:stCxn id="11" idx="2"/>
              <a:endCxn id="11" idx="1"/>
            </p:cNvCxnSpPr>
            <p:nvPr/>
          </p:nvCxnSpPr>
          <p:spPr>
            <a:xfrm rot="5400000" flipH="1">
              <a:off x="14494567" y="14900604"/>
              <a:ext cx="558954" cy="886384"/>
            </a:xfrm>
            <a:prstGeom prst="bentConnector4">
              <a:avLst>
                <a:gd name="adj1" fmla="val -69125"/>
                <a:gd name="adj2" fmla="val 13383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肘形接點 32"/>
            <p:cNvCxnSpPr>
              <a:stCxn id="9" idx="2"/>
              <a:endCxn id="9" idx="1"/>
            </p:cNvCxnSpPr>
            <p:nvPr/>
          </p:nvCxnSpPr>
          <p:spPr>
            <a:xfrm rot="5400000" flipH="1">
              <a:off x="11872521" y="11178885"/>
              <a:ext cx="973841" cy="1364715"/>
            </a:xfrm>
            <a:prstGeom prst="bentConnector4">
              <a:avLst>
                <a:gd name="adj1" fmla="val -23474"/>
                <a:gd name="adj2" fmla="val 11675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字方塊 33"/>
            <p:cNvSpPr txBox="1"/>
            <p:nvPr/>
          </p:nvSpPr>
          <p:spPr>
            <a:xfrm>
              <a:off x="14034470" y="15890132"/>
              <a:ext cx="1245564" cy="675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</a:rPr>
                <a:t>1(wrong)</a:t>
              </a:r>
              <a:endParaRPr lang="zh-TW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5907804" y="15192835"/>
              <a:ext cx="391632" cy="675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0</a:t>
              </a:r>
              <a:endParaRPr lang="zh-TW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16925026" y="17055552"/>
              <a:ext cx="633930" cy="57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</a:rPr>
                <a:t>Yes</a:t>
              </a:r>
              <a:endParaRPr lang="zh-TW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15382277" y="16968118"/>
              <a:ext cx="570409" cy="57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</a:rPr>
                <a:t>No</a:t>
              </a:r>
              <a:endParaRPr lang="zh-TW" altLang="en-US" sz="1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endParaRPr>
            </a:p>
          </p:txBody>
        </p:sp>
        <p:cxnSp>
          <p:nvCxnSpPr>
            <p:cNvPr id="38" name="肘形接點 37"/>
            <p:cNvCxnSpPr>
              <a:stCxn id="13" idx="1"/>
              <a:endCxn id="11" idx="0"/>
            </p:cNvCxnSpPr>
            <p:nvPr/>
          </p:nvCxnSpPr>
          <p:spPr>
            <a:xfrm rot="10800000" flipH="1">
              <a:off x="14683385" y="14505362"/>
              <a:ext cx="533851" cy="3410973"/>
            </a:xfrm>
            <a:prstGeom prst="bentConnector4">
              <a:avLst>
                <a:gd name="adj1" fmla="val -157337"/>
                <a:gd name="adj2" fmla="val 111328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矩形 65"/>
          <p:cNvSpPr/>
          <p:nvPr/>
        </p:nvSpPr>
        <p:spPr>
          <a:xfrm>
            <a:off x="3161472" y="5153246"/>
            <a:ext cx="1380679" cy="441264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</a:rPr>
              <a:t>Initial MPU</a:t>
            </a:r>
            <a:endParaRPr lang="zh-TW" altLang="en-US"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85" name="標題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流程圖</a:t>
            </a:r>
          </a:p>
        </p:txBody>
      </p:sp>
    </p:spTree>
    <p:extLst>
      <p:ext uri="{BB962C8B-B14F-4D97-AF65-F5344CB8AC3E}">
        <p14:creationId xmlns:p14="http://schemas.microsoft.com/office/powerpoint/2010/main" val="282931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4"/>
          <p:cNvSpPr txBox="1"/>
          <p:nvPr/>
        </p:nvSpPr>
        <p:spPr>
          <a:xfrm>
            <a:off x="931166" y="1798094"/>
            <a:ext cx="5660735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40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◆藉由貼片上的氯化銀與導電膠取得肌肉電訊號</a:t>
            </a:r>
          </a:p>
          <a:p>
            <a:pPr marL="3240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◆</a:t>
            </a:r>
            <a:r>
              <a:rPr kumimoji="0" lang="zh-TW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訊號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多為淺層的肌肉組織</a:t>
            </a:r>
          </a:p>
          <a:p>
            <a:pPr marL="3240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◆</a:t>
            </a:r>
            <a:r>
              <a:rPr kumimoji="0" lang="zh-TW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感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測面積</a:t>
            </a:r>
            <a:r>
              <a:rPr kumimoji="0" lang="zh-TW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大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，</a:t>
            </a:r>
            <a:r>
              <a:rPr kumimoji="0" lang="zh-TW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有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雜訊</a:t>
            </a:r>
          </a:p>
          <a:p>
            <a:pPr marL="3240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◆</a:t>
            </a:r>
            <a:r>
              <a:rPr kumimoji="0" lang="zh-TW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振幅</a:t>
            </a:r>
            <a:r>
              <a:rPr kumimoji="0" lang="zh-TW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小</a:t>
            </a:r>
          </a:p>
        </p:txBody>
      </p:sp>
      <p:pic>
        <p:nvPicPr>
          <p:cNvPr id="16" name="Picture 4" descr="ãèèè²¼çéæ¸¬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5250" y1="61250" x2="75250" y2="61250"/>
                        <a14:foregroundMark x1="80750" y1="69125" x2="80750" y2="69125"/>
                        <a14:foregroundMark x1="39125" y1="61125" x2="39125" y2="61125"/>
                        <a14:foregroundMark x1="32500" y1="62250" x2="32500" y2="62250"/>
                        <a14:foregroundMark x1="28000" y1="54000" x2="28000" y2="5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352" y="2464274"/>
            <a:ext cx="3402000" cy="34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ãèèè²¼çéæ¸¬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97" b="93450" l="5022" r="93450">
                        <a14:foregroundMark x1="23362" y1="49345" x2="23362" y2="49345"/>
                        <a14:foregroundMark x1="37336" y1="47162" x2="37336" y2="47162"/>
                        <a14:foregroundMark x1="38210" y1="53057" x2="38210" y2="53057"/>
                        <a14:foregroundMark x1="11572" y1="51310" x2="11572" y2="51310"/>
                        <a14:foregroundMark x1="11354" y1="49127" x2="11354" y2="49127"/>
                        <a14:foregroundMark x1="12445" y1="47162" x2="12445" y2="47162"/>
                        <a14:foregroundMark x1="47598" y1="40393" x2="47598" y2="40393"/>
                        <a14:foregroundMark x1="65721" y1="37991" x2="65721" y2="37991"/>
                        <a14:foregroundMark x1="68122" y1="38210" x2="68122" y2="38210"/>
                        <a14:foregroundMark x1="69214" y1="39738" x2="69214" y2="39738"/>
                        <a14:foregroundMark x1="47817" y1="35371" x2="47817" y2="35371"/>
                        <a14:foregroundMark x1="43450" y1="40175" x2="43450" y2="40175"/>
                        <a14:foregroundMark x1="44323" y1="37555" x2="44323" y2="37555"/>
                        <a14:foregroundMark x1="45633" y1="35808" x2="45633" y2="35808"/>
                        <a14:foregroundMark x1="70742" y1="45852" x2="70742" y2="45852"/>
                        <a14:foregroundMark x1="89738" y1="63755" x2="89738" y2="63755"/>
                        <a14:foregroundMark x1="83843" y1="55022" x2="83843" y2="55022"/>
                        <a14:foregroundMark x1="88646" y1="58734" x2="88646" y2="58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338" y="2464274"/>
            <a:ext cx="3401999" cy="34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標題 1"/>
          <p:cNvSpPr txBox="1">
            <a:spLocks/>
          </p:cNvSpPr>
          <p:nvPr/>
        </p:nvSpPr>
        <p:spPr>
          <a:xfrm>
            <a:off x="1322962" y="1337285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肌肉感測器簡介</a:t>
            </a:r>
            <a:endParaRPr kumimoji="0" lang="en-US" altLang="zh-TW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pic>
        <p:nvPicPr>
          <p:cNvPr id="2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標題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肌肉感測</a:t>
            </a:r>
            <a:r>
              <a:rPr lang="zh-TW" altLang="en-US" dirty="0" smtClean="0"/>
              <a:t>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479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604225"/>
            <a:ext cx="4798607" cy="2700594"/>
          </a:xfrm>
          <a:prstGeom prst="rect">
            <a:avLst/>
          </a:prstGeom>
        </p:spPr>
      </p:pic>
      <p:sp>
        <p:nvSpPr>
          <p:cNvPr id="6" name="內容版面配置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TW" alt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◆</a:t>
            </a:r>
            <a:r>
              <a:rPr lang="zh-TW" alt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紅色</a:t>
            </a:r>
            <a:r>
              <a:rPr lang="en-US" altLang="zh-TW" sz="1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:</a:t>
            </a:r>
            <a:r>
              <a:rPr lang="zh-TW" alt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肌肉</a:t>
            </a:r>
            <a:r>
              <a:rPr lang="zh-TW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中心點</a:t>
            </a:r>
            <a:endParaRPr lang="en-US" altLang="zh-TW" sz="18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324000" lvl="1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TW" alt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◆</a:t>
            </a:r>
            <a:r>
              <a:rPr lang="zh-TW" alt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藍色</a:t>
            </a:r>
            <a:r>
              <a:rPr lang="en-US" altLang="zh-TW" sz="1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:</a:t>
            </a:r>
            <a:r>
              <a:rPr lang="zh-TW" alt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肌肉</a:t>
            </a:r>
            <a:r>
              <a:rPr lang="zh-TW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尾端</a:t>
            </a:r>
            <a:endParaRPr lang="en-US" altLang="zh-TW" sz="18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marL="324000" lvl="1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zh-TW" altLang="en-US" sz="1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◆</a:t>
            </a:r>
            <a:r>
              <a:rPr lang="zh-TW" alt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黑色</a:t>
            </a:r>
            <a:r>
              <a:rPr lang="en-US" altLang="zh-TW" sz="1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:</a:t>
            </a:r>
            <a:r>
              <a:rPr lang="zh-TW" altLang="en-US" sz="1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參考</a:t>
            </a:r>
            <a:r>
              <a:rPr lang="zh-TW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電壓</a:t>
            </a: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1322962" y="1337285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肌肉感測器貼片位置</a:t>
            </a:r>
            <a:endParaRPr kumimoji="0" lang="en-US" altLang="zh-TW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pic>
        <p:nvPicPr>
          <p:cNvPr id="8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肌肉感測器運作原理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50" y="970819"/>
            <a:ext cx="40005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9956330"/>
              </p:ext>
            </p:extLst>
          </p:nvPr>
        </p:nvGraphicFramePr>
        <p:xfrm>
          <a:off x="650241" y="2615292"/>
          <a:ext cx="5435599" cy="2647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內容版面配置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9605797"/>
              </p:ext>
            </p:extLst>
          </p:nvPr>
        </p:nvGraphicFramePr>
        <p:xfrm>
          <a:off x="6359291" y="2632783"/>
          <a:ext cx="5030070" cy="26300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標題 1"/>
          <p:cNvSpPr txBox="1">
            <a:spLocks/>
          </p:cNvSpPr>
          <p:nvPr/>
        </p:nvSpPr>
        <p:spPr>
          <a:xfrm>
            <a:off x="1322962" y="1337285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500" dirty="0" smtClean="0">
                <a:solidFill>
                  <a:prstClr val="black"/>
                </a:solidFill>
                <a:latin typeface="Arial"/>
                <a:ea typeface="微软雅黑"/>
              </a:rPr>
              <a:t>肌電</a:t>
            </a:r>
            <a:r>
              <a:rPr lang="zh-TW" altLang="en-US" sz="2500" dirty="0">
                <a:solidFill>
                  <a:prstClr val="black"/>
                </a:solidFill>
                <a:latin typeface="Arial"/>
                <a:ea typeface="微软雅黑"/>
              </a:rPr>
              <a:t>圖</a:t>
            </a:r>
            <a:endParaRPr kumimoji="0" lang="en-US" altLang="zh-TW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pic>
        <p:nvPicPr>
          <p:cNvPr id="8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肌肉感測器運作原理</a:t>
            </a:r>
          </a:p>
        </p:txBody>
      </p:sp>
    </p:spTree>
    <p:extLst>
      <p:ext uri="{BB962C8B-B14F-4D97-AF65-F5344CB8AC3E}">
        <p14:creationId xmlns:p14="http://schemas.microsoft.com/office/powerpoint/2010/main" val="34718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微软雅黑 Aria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微软雅黑 Aria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微软雅黑 Aria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c3aca71a-f8a9-470d-9ba5-4e4eec808d7d" Revision="1" Stencil="System.MyShapes" StencilVersion="1.0"/>
</Control>
</file>

<file path=customXml/itemProps1.xml><?xml version="1.0" encoding="utf-8"?>
<ds:datastoreItem xmlns:ds="http://schemas.openxmlformats.org/officeDocument/2006/customXml" ds:itemID="{67AE1224-7495-4B1F-8D6F-ED5F63BBBDC8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374</Words>
  <Application>Microsoft Office PowerPoint</Application>
  <PresentationFormat>寬螢幕</PresentationFormat>
  <Paragraphs>96</Paragraphs>
  <Slides>16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16</vt:i4>
      </vt:variant>
    </vt:vector>
  </HeadingPairs>
  <TitlesOfParts>
    <vt:vector size="36" baseType="lpstr">
      <vt:lpstr>Bebas Neue</vt:lpstr>
      <vt:lpstr>方正姚体</vt:lpstr>
      <vt:lpstr>微软雅黑</vt:lpstr>
      <vt:lpstr>Open Sans</vt:lpstr>
      <vt:lpstr>宋体</vt:lpstr>
      <vt:lpstr>华文中宋</vt:lpstr>
      <vt:lpstr>等线</vt:lpstr>
      <vt:lpstr>新細明體</vt:lpstr>
      <vt:lpstr>DFKai-SB</vt:lpstr>
      <vt:lpstr>Agency FB</vt:lpstr>
      <vt:lpstr>Arial</vt:lpstr>
      <vt:lpstr>Calibri</vt:lpstr>
      <vt:lpstr>Calibri Light</vt:lpstr>
      <vt:lpstr>Helvetica</vt:lpstr>
      <vt:lpstr>Impact</vt:lpstr>
      <vt:lpstr>Times New Roman</vt:lpstr>
      <vt:lpstr>Office 佈景主題</vt:lpstr>
      <vt:lpstr>Office 主题</vt:lpstr>
      <vt:lpstr>1_Office 主题</vt:lpstr>
      <vt:lpstr>3_Office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影片欣賞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ROU YU CHEN</dc:creator>
  <cp:lastModifiedBy>Jimmy</cp:lastModifiedBy>
  <cp:revision>24</cp:revision>
  <dcterms:created xsi:type="dcterms:W3CDTF">2019-05-28T08:45:22Z</dcterms:created>
  <dcterms:modified xsi:type="dcterms:W3CDTF">2019-05-29T05:00:16Z</dcterms:modified>
</cp:coreProperties>
</file>